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27"/>
  </p:handoutMasterIdLst>
  <p:sldIdLst>
    <p:sldId id="256" r:id="rId2"/>
    <p:sldId id="257" r:id="rId3"/>
    <p:sldId id="293" r:id="rId4"/>
    <p:sldId id="271" r:id="rId5"/>
    <p:sldId id="295" r:id="rId6"/>
    <p:sldId id="294" r:id="rId7"/>
    <p:sldId id="272" r:id="rId8"/>
    <p:sldId id="273" r:id="rId9"/>
    <p:sldId id="296" r:id="rId10"/>
    <p:sldId id="274" r:id="rId11"/>
    <p:sldId id="298" r:id="rId12"/>
    <p:sldId id="300" r:id="rId13"/>
    <p:sldId id="297" r:id="rId14"/>
    <p:sldId id="299" r:id="rId15"/>
    <p:sldId id="277" r:id="rId16"/>
    <p:sldId id="278" r:id="rId17"/>
    <p:sldId id="279" r:id="rId18"/>
    <p:sldId id="280" r:id="rId19"/>
    <p:sldId id="302" r:id="rId20"/>
    <p:sldId id="304" r:id="rId21"/>
    <p:sldId id="276" r:id="rId22"/>
    <p:sldId id="281" r:id="rId23"/>
    <p:sldId id="305" r:id="rId24"/>
    <p:sldId id="303" r:id="rId25"/>
    <p:sldId id="292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8" d="100"/>
          <a:sy n="48" d="100"/>
        </p:scale>
        <p:origin x="-264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_DATA\Articles\2010_netpromoter\trofimenk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6.8097598911247476E-2"/>
          <c:y val="2.5854108956602041E-2"/>
        </c:manualLayout>
      </c:layout>
    </c:title>
    <c:plotArea>
      <c:layout/>
      <c:scatterChart>
        <c:scatterStyle val="lineMarker"/>
        <c:ser>
          <c:idx val="0"/>
          <c:order val="0"/>
          <c:tx>
            <c:strRef>
              <c:f>idf!$H$1</c:f>
              <c:strCache>
                <c:ptCount val="1"/>
                <c:pt idx="0">
                  <c:v>log(::вес) vs. log(число словоформ в базе)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3"/>
          </c:marker>
          <c:trendline>
            <c:spPr>
              <a:ln w="25400"/>
            </c:spPr>
            <c:trendlineType val="linear"/>
            <c:dispRSqr val="1"/>
            <c:dispEq val="1"/>
            <c:trendlineLbl>
              <c:layout>
                <c:manualLayout>
                  <c:x val="0.32327436810124827"/>
                  <c:y val="-0.58104074366784453"/>
                </c:manualLayout>
              </c:layout>
              <c:tx>
                <c:rich>
                  <a:bodyPr/>
                  <a:lstStyle/>
                  <a:p>
                    <a:pPr>
                      <a:defRPr kern="1800" baseline="0"/>
                    </a:pPr>
                    <a:r>
                      <a:rPr lang="en-US" sz="1800" baseline="0"/>
                      <a:t>y = -Ax + B
R² = 0.9941</a:t>
                    </a:r>
                  </a:p>
                </c:rich>
              </c:tx>
              <c:numFmt formatCode="General" sourceLinked="0"/>
            </c:trendlineLbl>
          </c:trendline>
          <c:xVal>
            <c:numRef>
              <c:f>idf!$G$2:$G$6673</c:f>
              <c:numCache>
                <c:formatCode>General</c:formatCode>
                <c:ptCount val="6672"/>
                <c:pt idx="0">
                  <c:v>3.1952847874835526</c:v>
                </c:pt>
                <c:pt idx="1">
                  <c:v>3.7823342513826708</c:v>
                </c:pt>
                <c:pt idx="2">
                  <c:v>3.9124555240635095</c:v>
                </c:pt>
                <c:pt idx="3">
                  <c:v>4.0407677479124171</c:v>
                </c:pt>
                <c:pt idx="4">
                  <c:v>4.0981475127520186</c:v>
                </c:pt>
                <c:pt idx="5">
                  <c:v>4.2381610604734634</c:v>
                </c:pt>
                <c:pt idx="6">
                  <c:v>4.3850772095574735</c:v>
                </c:pt>
                <c:pt idx="7">
                  <c:v>4.3884000067293547</c:v>
                </c:pt>
                <c:pt idx="8">
                  <c:v>4.3404578434847609</c:v>
                </c:pt>
                <c:pt idx="9">
                  <c:v>4.4170792940914554</c:v>
                </c:pt>
                <c:pt idx="10">
                  <c:v>4.4290553711067489</c:v>
                </c:pt>
                <c:pt idx="11">
                  <c:v>4.4729323102828173</c:v>
                </c:pt>
                <c:pt idx="12">
                  <c:v>4.494784930999435</c:v>
                </c:pt>
                <c:pt idx="13">
                  <c:v>4.529001651790205</c:v>
                </c:pt>
                <c:pt idx="14">
                  <c:v>4.5626932005326797</c:v>
                </c:pt>
                <c:pt idx="15">
                  <c:v>4.6512518983490008</c:v>
                </c:pt>
                <c:pt idx="16">
                  <c:v>4.6168780301397705</c:v>
                </c:pt>
                <c:pt idx="17">
                  <c:v>4.6603556575774139</c:v>
                </c:pt>
                <c:pt idx="18">
                  <c:v>4.6591540604971655</c:v>
                </c:pt>
                <c:pt idx="19">
                  <c:v>4.7195771465745384</c:v>
                </c:pt>
                <c:pt idx="20">
                  <c:v>4.7287113911192549</c:v>
                </c:pt>
                <c:pt idx="21">
                  <c:v>4.7303004016834018</c:v>
                </c:pt>
                <c:pt idx="22">
                  <c:v>4.7358417732327593</c:v>
                </c:pt>
                <c:pt idx="23">
                  <c:v>4.7567036612633187</c:v>
                </c:pt>
                <c:pt idx="24">
                  <c:v>4.7575912913709102</c:v>
                </c:pt>
                <c:pt idx="25">
                  <c:v>4.7863508157954495</c:v>
                </c:pt>
                <c:pt idx="26">
                  <c:v>4.818801851987577</c:v>
                </c:pt>
                <c:pt idx="27">
                  <c:v>4.8341578009293151</c:v>
                </c:pt>
                <c:pt idx="28">
                  <c:v>4.8758128633853106</c:v>
                </c:pt>
                <c:pt idx="29">
                  <c:v>4.8330056287615459</c:v>
                </c:pt>
                <c:pt idx="30">
                  <c:v>4.8655995174749513</c:v>
                </c:pt>
                <c:pt idx="31">
                  <c:v>4.8804039943520507</c:v>
                </c:pt>
                <c:pt idx="32">
                  <c:v>4.8970294489380395</c:v>
                </c:pt>
                <c:pt idx="33">
                  <c:v>4.9019710370224789</c:v>
                </c:pt>
                <c:pt idx="34">
                  <c:v>4.9083491690854411</c:v>
                </c:pt>
                <c:pt idx="35">
                  <c:v>4.9437861258695506</c:v>
                </c:pt>
                <c:pt idx="36">
                  <c:v>4.9442773395252466</c:v>
                </c:pt>
                <c:pt idx="37">
                  <c:v>4.9624014343871581</c:v>
                </c:pt>
                <c:pt idx="38">
                  <c:v>4.9832987516061591</c:v>
                </c:pt>
                <c:pt idx="39">
                  <c:v>4.9637893294353903</c:v>
                </c:pt>
                <c:pt idx="40">
                  <c:v>4.9798534650047159</c:v>
                </c:pt>
                <c:pt idx="41">
                  <c:v>4.996781784974659</c:v>
                </c:pt>
                <c:pt idx="42">
                  <c:v>5.0160769678034853</c:v>
                </c:pt>
                <c:pt idx="43">
                  <c:v>5.0453516013711024</c:v>
                </c:pt>
                <c:pt idx="44">
                  <c:v>5.0371942277446395</c:v>
                </c:pt>
                <c:pt idx="45">
                  <c:v>5.0232286073611103</c:v>
                </c:pt>
                <c:pt idx="46">
                  <c:v>5.0352085319037423</c:v>
                </c:pt>
                <c:pt idx="47">
                  <c:v>5.1310197334523799</c:v>
                </c:pt>
                <c:pt idx="48">
                  <c:v>5.0853491180371329</c:v>
                </c:pt>
                <c:pt idx="49">
                  <c:v>5.0673736267835308</c:v>
                </c:pt>
                <c:pt idx="50">
                  <c:v>5.075571481185758</c:v>
                </c:pt>
                <c:pt idx="51">
                  <c:v>5.1139925250212155</c:v>
                </c:pt>
                <c:pt idx="52">
                  <c:v>5.1061442694897936</c:v>
                </c:pt>
                <c:pt idx="53">
                  <c:v>5.0825248181360489</c:v>
                </c:pt>
                <c:pt idx="54">
                  <c:v>5.0910042699216316</c:v>
                </c:pt>
                <c:pt idx="55">
                  <c:v>5.1702176052683662</c:v>
                </c:pt>
                <c:pt idx="56">
                  <c:v>5.1551895607708058</c:v>
                </c:pt>
                <c:pt idx="57">
                  <c:v>5.1270549038135469</c:v>
                </c:pt>
                <c:pt idx="58">
                  <c:v>5.1350785600509266</c:v>
                </c:pt>
                <c:pt idx="59">
                  <c:v>5.152531017824975</c:v>
                </c:pt>
                <c:pt idx="60">
                  <c:v>5.1294604416334915</c:v>
                </c:pt>
                <c:pt idx="61">
                  <c:v>5.145629026415655</c:v>
                </c:pt>
                <c:pt idx="62">
                  <c:v>5.1278198990638542</c:v>
                </c:pt>
                <c:pt idx="63">
                  <c:v>5.1991519830406014</c:v>
                </c:pt>
                <c:pt idx="64">
                  <c:v>5.1757289063356779</c:v>
                </c:pt>
                <c:pt idx="65">
                  <c:v>5.2075554502850396</c:v>
                </c:pt>
                <c:pt idx="66">
                  <c:v>5.1954904068050265</c:v>
                </c:pt>
                <c:pt idx="67">
                  <c:v>5.2240735942733894</c:v>
                </c:pt>
                <c:pt idx="68">
                  <c:v>5.1948074461187161</c:v>
                </c:pt>
                <c:pt idx="69">
                  <c:v>5.2236859993831262</c:v>
                </c:pt>
                <c:pt idx="70">
                  <c:v>5.2246508222787265</c:v>
                </c:pt>
                <c:pt idx="71">
                  <c:v>5.2317448876572561</c:v>
                </c:pt>
                <c:pt idx="72">
                  <c:v>5.2566150518081391</c:v>
                </c:pt>
                <c:pt idx="73">
                  <c:v>5.2361250116169096</c:v>
                </c:pt>
                <c:pt idx="74">
                  <c:v>5.2656513252593502</c:v>
                </c:pt>
                <c:pt idx="75">
                  <c:v>5.2304289277883838</c:v>
                </c:pt>
                <c:pt idx="76">
                  <c:v>5.2547372157536838</c:v>
                </c:pt>
                <c:pt idx="77">
                  <c:v>5.2536200517252851</c:v>
                </c:pt>
                <c:pt idx="78">
                  <c:v>5.26061868355991</c:v>
                </c:pt>
                <c:pt idx="79">
                  <c:v>5.3025819934877108</c:v>
                </c:pt>
                <c:pt idx="80">
                  <c:v>5.2493622573346927</c:v>
                </c:pt>
                <c:pt idx="81">
                  <c:v>5.2571394512861165</c:v>
                </c:pt>
                <c:pt idx="82">
                  <c:v>5.2797213985165197</c:v>
                </c:pt>
                <c:pt idx="83">
                  <c:v>5.3378532422133684</c:v>
                </c:pt>
                <c:pt idx="84">
                  <c:v>5.2959959600991864</c:v>
                </c:pt>
                <c:pt idx="85">
                  <c:v>5.3007177675201476</c:v>
                </c:pt>
                <c:pt idx="86">
                  <c:v>5.3128802267499342</c:v>
                </c:pt>
                <c:pt idx="87">
                  <c:v>5.3470082687960678</c:v>
                </c:pt>
                <c:pt idx="88">
                  <c:v>5.3393768992433994</c:v>
                </c:pt>
                <c:pt idx="89">
                  <c:v>5.3130930755272505</c:v>
                </c:pt>
                <c:pt idx="90">
                  <c:v>5.3090881440404942</c:v>
                </c:pt>
                <c:pt idx="91">
                  <c:v>5.3428720796218956</c:v>
                </c:pt>
                <c:pt idx="92">
                  <c:v>5.3433600078132182</c:v>
                </c:pt>
                <c:pt idx="93">
                  <c:v>5.3346710450848978</c:v>
                </c:pt>
                <c:pt idx="94">
                  <c:v>5.3448312074314748</c:v>
                </c:pt>
                <c:pt idx="95">
                  <c:v>5.4718049711429479</c:v>
                </c:pt>
                <c:pt idx="96">
                  <c:v>5.3270942682741138</c:v>
                </c:pt>
                <c:pt idx="97">
                  <c:v>5.3708925073672376</c:v>
                </c:pt>
                <c:pt idx="98">
                  <c:v>5.3837848566187496</c:v>
                </c:pt>
                <c:pt idx="99">
                  <c:v>5.3537472576917668</c:v>
                </c:pt>
                <c:pt idx="100">
                  <c:v>5.4191112117615612</c:v>
                </c:pt>
                <c:pt idx="101">
                  <c:v>5.4188815199620066</c:v>
                </c:pt>
                <c:pt idx="102">
                  <c:v>5.4037103782934865</c:v>
                </c:pt>
                <c:pt idx="103">
                  <c:v>5.4044994130864463</c:v>
                </c:pt>
                <c:pt idx="104">
                  <c:v>5.4916896924533907</c:v>
                </c:pt>
                <c:pt idx="105">
                  <c:v>5.3938183839510696</c:v>
                </c:pt>
                <c:pt idx="106">
                  <c:v>5.3874832607966479</c:v>
                </c:pt>
                <c:pt idx="107">
                  <c:v>5.4055710001921087</c:v>
                </c:pt>
                <c:pt idx="108">
                  <c:v>5.3817925289101733</c:v>
                </c:pt>
                <c:pt idx="109">
                  <c:v>5.4445843344496483</c:v>
                </c:pt>
                <c:pt idx="110">
                  <c:v>5.3753640491717087</c:v>
                </c:pt>
                <c:pt idx="111">
                  <c:v>5.4033816337179941</c:v>
                </c:pt>
                <c:pt idx="112">
                  <c:v>5.4749293979516986</c:v>
                </c:pt>
                <c:pt idx="113">
                  <c:v>5.3851101643775365</c:v>
                </c:pt>
                <c:pt idx="114">
                  <c:v>5.4279979679329085</c:v>
                </c:pt>
                <c:pt idx="115">
                  <c:v>5.4414877556776897</c:v>
                </c:pt>
                <c:pt idx="116">
                  <c:v>5.4331320586202905</c:v>
                </c:pt>
                <c:pt idx="117">
                  <c:v>5.437374850537946</c:v>
                </c:pt>
                <c:pt idx="118">
                  <c:v>5.4648652071756265</c:v>
                </c:pt>
                <c:pt idx="119">
                  <c:v>5.4369254389450701</c:v>
                </c:pt>
                <c:pt idx="120">
                  <c:v>5.4245852029736215</c:v>
                </c:pt>
                <c:pt idx="121">
                  <c:v>5.476430964120043</c:v>
                </c:pt>
                <c:pt idx="122">
                  <c:v>5.4030640264321423</c:v>
                </c:pt>
                <c:pt idx="123">
                  <c:v>5.4372074079895398</c:v>
                </c:pt>
                <c:pt idx="124">
                  <c:v>5.4736208351941347</c:v>
                </c:pt>
                <c:pt idx="125">
                  <c:v>5.436388220022609</c:v>
                </c:pt>
                <c:pt idx="126">
                  <c:v>5.4741749701807834</c:v>
                </c:pt>
                <c:pt idx="127">
                  <c:v>5.5236771461898169</c:v>
                </c:pt>
                <c:pt idx="128">
                  <c:v>5.4629731817770315</c:v>
                </c:pt>
                <c:pt idx="129">
                  <c:v>5.4909736130052105</c:v>
                </c:pt>
                <c:pt idx="130">
                  <c:v>5.4791619795861486</c:v>
                </c:pt>
                <c:pt idx="131">
                  <c:v>5.5701738662846694</c:v>
                </c:pt>
                <c:pt idx="132">
                  <c:v>5.4811939706091302</c:v>
                </c:pt>
                <c:pt idx="133">
                  <c:v>5.5213887336192897</c:v>
                </c:pt>
                <c:pt idx="134">
                  <c:v>5.5042840893039475</c:v>
                </c:pt>
                <c:pt idx="135">
                  <c:v>5.4547048346110074</c:v>
                </c:pt>
                <c:pt idx="136">
                  <c:v>5.4768942041293984</c:v>
                </c:pt>
                <c:pt idx="137">
                  <c:v>5.5000546281047065</c:v>
                </c:pt>
                <c:pt idx="138">
                  <c:v>5.5127284936751924</c:v>
                </c:pt>
                <c:pt idx="139">
                  <c:v>5.4955502840100863</c:v>
                </c:pt>
                <c:pt idx="140">
                  <c:v>5.6971272977310976</c:v>
                </c:pt>
                <c:pt idx="141">
                  <c:v>5.5197676344570974</c:v>
                </c:pt>
                <c:pt idx="142">
                  <c:v>5.5209454964196985</c:v>
                </c:pt>
                <c:pt idx="143">
                  <c:v>5.5374369996582464</c:v>
                </c:pt>
                <c:pt idx="144">
                  <c:v>5.5083395752788942</c:v>
                </c:pt>
                <c:pt idx="145">
                  <c:v>5.5440685838677712</c:v>
                </c:pt>
                <c:pt idx="146">
                  <c:v>5.538160941220263</c:v>
                </c:pt>
                <c:pt idx="147">
                  <c:v>5.4706246337103765</c:v>
                </c:pt>
                <c:pt idx="148">
                  <c:v>5.5104350822598462</c:v>
                </c:pt>
                <c:pt idx="149">
                  <c:v>5.5395771867684971</c:v>
                </c:pt>
                <c:pt idx="150">
                  <c:v>5.4993514002373338</c:v>
                </c:pt>
                <c:pt idx="151">
                  <c:v>5.5826608960324977</c:v>
                </c:pt>
                <c:pt idx="152">
                  <c:v>5.5517161047893424</c:v>
                </c:pt>
                <c:pt idx="153">
                  <c:v>5.538820031321297</c:v>
                </c:pt>
                <c:pt idx="154">
                  <c:v>5.5716105513747394</c:v>
                </c:pt>
                <c:pt idx="155">
                  <c:v>5.5704504313761793</c:v>
                </c:pt>
                <c:pt idx="156">
                  <c:v>5.488405809997194</c:v>
                </c:pt>
                <c:pt idx="157">
                  <c:v>5.5634234468949009</c:v>
                </c:pt>
                <c:pt idx="158">
                  <c:v>5.6043572938980857</c:v>
                </c:pt>
                <c:pt idx="159">
                  <c:v>5.5279843349657671</c:v>
                </c:pt>
                <c:pt idx="160">
                  <c:v>5.5727989475980353</c:v>
                </c:pt>
                <c:pt idx="161">
                  <c:v>5.5764936721515044</c:v>
                </c:pt>
                <c:pt idx="162">
                  <c:v>5.5709973103677726</c:v>
                </c:pt>
                <c:pt idx="163">
                  <c:v>5.5822480693174095</c:v>
                </c:pt>
                <c:pt idx="164">
                  <c:v>5.5637867243400674</c:v>
                </c:pt>
                <c:pt idx="165">
                  <c:v>5.5243688561235258</c:v>
                </c:pt>
                <c:pt idx="166">
                  <c:v>5.551774682488511</c:v>
                </c:pt>
                <c:pt idx="167">
                  <c:v>5.5745024627687636</c:v>
                </c:pt>
                <c:pt idx="168">
                  <c:v>5.5457251247359611</c:v>
                </c:pt>
                <c:pt idx="169">
                  <c:v>5.6024989497118405</c:v>
                </c:pt>
                <c:pt idx="170">
                  <c:v>5.5921902710748057</c:v>
                </c:pt>
                <c:pt idx="171">
                  <c:v>5.5385529987662965</c:v>
                </c:pt>
                <c:pt idx="172">
                  <c:v>5.6253541288824085</c:v>
                </c:pt>
                <c:pt idx="173">
                  <c:v>5.6088957946856022</c:v>
                </c:pt>
                <c:pt idx="174">
                  <c:v>5.5980009487976679</c:v>
                </c:pt>
                <c:pt idx="175">
                  <c:v>5.6074689633076416</c:v>
                </c:pt>
                <c:pt idx="176">
                  <c:v>5.6010585125945935</c:v>
                </c:pt>
                <c:pt idx="177">
                  <c:v>5.5877422922320727</c:v>
                </c:pt>
                <c:pt idx="178">
                  <c:v>5.6108581051644384</c:v>
                </c:pt>
                <c:pt idx="179">
                  <c:v>5.6169743246335555</c:v>
                </c:pt>
                <c:pt idx="180">
                  <c:v>5.6304187211806926</c:v>
                </c:pt>
                <c:pt idx="181">
                  <c:v>5.6154735290089652</c:v>
                </c:pt>
                <c:pt idx="182">
                  <c:v>5.6014751459127581</c:v>
                </c:pt>
                <c:pt idx="183">
                  <c:v>5.6199687360533304</c:v>
                </c:pt>
                <c:pt idx="184">
                  <c:v>5.6784970175085077</c:v>
                </c:pt>
                <c:pt idx="185">
                  <c:v>5.5977386253745633</c:v>
                </c:pt>
                <c:pt idx="186">
                  <c:v>5.5551349727743435</c:v>
                </c:pt>
                <c:pt idx="187">
                  <c:v>5.6430873206711718</c:v>
                </c:pt>
                <c:pt idx="188">
                  <c:v>5.6512633757008359</c:v>
                </c:pt>
                <c:pt idx="189">
                  <c:v>5.6249732189058745</c:v>
                </c:pt>
                <c:pt idx="190">
                  <c:v>5.635433478340766</c:v>
                </c:pt>
                <c:pt idx="191">
                  <c:v>5.6639712154844402</c:v>
                </c:pt>
                <c:pt idx="192">
                  <c:v>5.6342922561725661</c:v>
                </c:pt>
                <c:pt idx="193">
                  <c:v>5.6454286181574256</c:v>
                </c:pt>
                <c:pt idx="194">
                  <c:v>5.6659232265171271</c:v>
                </c:pt>
                <c:pt idx="195">
                  <c:v>5.6604138804662503</c:v>
                </c:pt>
                <c:pt idx="196">
                  <c:v>5.6749428984809871</c:v>
                </c:pt>
                <c:pt idx="197">
                  <c:v>5.697691951300528</c:v>
                </c:pt>
                <c:pt idx="198">
                  <c:v>5.6564741720903315</c:v>
                </c:pt>
                <c:pt idx="199">
                  <c:v>5.6872547429897606</c:v>
                </c:pt>
                <c:pt idx="200">
                  <c:v>5.6777621605348623</c:v>
                </c:pt>
                <c:pt idx="201">
                  <c:v>5.6558998107729375</c:v>
                </c:pt>
                <c:pt idx="202">
                  <c:v>5.6690575960548095</c:v>
                </c:pt>
                <c:pt idx="203">
                  <c:v>5.6697966473899752</c:v>
                </c:pt>
                <c:pt idx="204">
                  <c:v>5.6611134118415629</c:v>
                </c:pt>
                <c:pt idx="205">
                  <c:v>5.6732261028062778</c:v>
                </c:pt>
                <c:pt idx="206">
                  <c:v>5.6769850833932569</c:v>
                </c:pt>
                <c:pt idx="207">
                  <c:v>5.7200991873467295</c:v>
                </c:pt>
                <c:pt idx="208">
                  <c:v>5.6889312406975359</c:v>
                </c:pt>
                <c:pt idx="209">
                  <c:v>5.6645617521702345</c:v>
                </c:pt>
                <c:pt idx="210">
                  <c:v>5.6517748740281295</c:v>
                </c:pt>
                <c:pt idx="211">
                  <c:v>5.700934959427884</c:v>
                </c:pt>
                <c:pt idx="212">
                  <c:v>5.8206018638745887</c:v>
                </c:pt>
                <c:pt idx="213">
                  <c:v>5.7103947001317286</c:v>
                </c:pt>
                <c:pt idx="214">
                  <c:v>5.6329395737581685</c:v>
                </c:pt>
                <c:pt idx="215">
                  <c:v>5.6495385203809008</c:v>
                </c:pt>
                <c:pt idx="216">
                  <c:v>5.6881946068467615</c:v>
                </c:pt>
                <c:pt idx="217">
                  <c:v>5.6953347395319103</c:v>
                </c:pt>
                <c:pt idx="218">
                  <c:v>5.7038760635685284</c:v>
                </c:pt>
                <c:pt idx="219">
                  <c:v>5.7015435391144074</c:v>
                </c:pt>
                <c:pt idx="220">
                  <c:v>5.7658908882726694</c:v>
                </c:pt>
                <c:pt idx="221">
                  <c:v>5.7079723258766224</c:v>
                </c:pt>
                <c:pt idx="222">
                  <c:v>5.7383223461819464</c:v>
                </c:pt>
                <c:pt idx="223">
                  <c:v>5.7362142258582782</c:v>
                </c:pt>
                <c:pt idx="224">
                  <c:v>5.7155506480948395</c:v>
                </c:pt>
                <c:pt idx="225">
                  <c:v>5.682864512139898</c:v>
                </c:pt>
                <c:pt idx="226">
                  <c:v>5.7167486254414035</c:v>
                </c:pt>
                <c:pt idx="227">
                  <c:v>5.6790743206009768</c:v>
                </c:pt>
                <c:pt idx="228">
                  <c:v>5.7480285718001731</c:v>
                </c:pt>
                <c:pt idx="229">
                  <c:v>5.7323894168564342</c:v>
                </c:pt>
                <c:pt idx="230">
                  <c:v>5.7022435082776974</c:v>
                </c:pt>
                <c:pt idx="231">
                  <c:v>5.7169503460118545</c:v>
                </c:pt>
                <c:pt idx="232">
                  <c:v>5.7362697813639452</c:v>
                </c:pt>
                <c:pt idx="233">
                  <c:v>5.7632313933780779</c:v>
                </c:pt>
                <c:pt idx="234">
                  <c:v>5.7323346068968855</c:v>
                </c:pt>
                <c:pt idx="235">
                  <c:v>5.7285173219511156</c:v>
                </c:pt>
                <c:pt idx="236">
                  <c:v>5.758370957386699</c:v>
                </c:pt>
                <c:pt idx="237">
                  <c:v>5.7493048979421104</c:v>
                </c:pt>
                <c:pt idx="238">
                  <c:v>5.7593648658347334</c:v>
                </c:pt>
                <c:pt idx="239">
                  <c:v>5.7533054829941399</c:v>
                </c:pt>
                <c:pt idx="240">
                  <c:v>5.7815179432771622</c:v>
                </c:pt>
                <c:pt idx="241">
                  <c:v>5.7739801526804229</c:v>
                </c:pt>
                <c:pt idx="242">
                  <c:v>5.7523879103408575</c:v>
                </c:pt>
                <c:pt idx="243">
                  <c:v>5.7260588211790955</c:v>
                </c:pt>
                <c:pt idx="244">
                  <c:v>5.7233990212341572</c:v>
                </c:pt>
                <c:pt idx="245">
                  <c:v>5.7593263172093785</c:v>
                </c:pt>
                <c:pt idx="246">
                  <c:v>5.7170606483671476</c:v>
                </c:pt>
                <c:pt idx="247">
                  <c:v>5.7745837470561545</c:v>
                </c:pt>
                <c:pt idx="248">
                  <c:v>5.7649049395631398</c:v>
                </c:pt>
                <c:pt idx="249">
                  <c:v>5.7748508426590766</c:v>
                </c:pt>
                <c:pt idx="250">
                  <c:v>5.7368269974057808</c:v>
                </c:pt>
                <c:pt idx="251">
                  <c:v>5.7676863748794496</c:v>
                </c:pt>
                <c:pt idx="252">
                  <c:v>5.7932391373285821</c:v>
                </c:pt>
                <c:pt idx="253">
                  <c:v>5.7718544106495244</c:v>
                </c:pt>
                <c:pt idx="254">
                  <c:v>5.7513912052527498</c:v>
                </c:pt>
                <c:pt idx="255">
                  <c:v>5.7478242235384656</c:v>
                </c:pt>
                <c:pt idx="256">
                  <c:v>5.8339523367667141</c:v>
                </c:pt>
                <c:pt idx="257">
                  <c:v>5.8292977677514495</c:v>
                </c:pt>
                <c:pt idx="258">
                  <c:v>5.7582671060413402</c:v>
                </c:pt>
                <c:pt idx="259">
                  <c:v>6.1733649044989853</c:v>
                </c:pt>
                <c:pt idx="260">
                  <c:v>5.7814727400465173</c:v>
                </c:pt>
                <c:pt idx="261">
                  <c:v>5.8197125209394116</c:v>
                </c:pt>
                <c:pt idx="262">
                  <c:v>5.735128725079349</c:v>
                </c:pt>
                <c:pt idx="263">
                  <c:v>5.8671635843135874</c:v>
                </c:pt>
                <c:pt idx="264">
                  <c:v>5.8799538674088074</c:v>
                </c:pt>
                <c:pt idx="265">
                  <c:v>5.7580803383736274</c:v>
                </c:pt>
                <c:pt idx="266">
                  <c:v>5.8015845712353356</c:v>
                </c:pt>
                <c:pt idx="267">
                  <c:v>5.7955012864400217</c:v>
                </c:pt>
                <c:pt idx="268">
                  <c:v>5.7482706901954197</c:v>
                </c:pt>
                <c:pt idx="269">
                  <c:v>5.8353923803812311</c:v>
                </c:pt>
                <c:pt idx="270">
                  <c:v>5.8292605639782495</c:v>
                </c:pt>
                <c:pt idx="271">
                  <c:v>5.7917000036505772</c:v>
                </c:pt>
                <c:pt idx="272">
                  <c:v>5.8445783336398778</c:v>
                </c:pt>
                <c:pt idx="273">
                  <c:v>5.72867836685091</c:v>
                </c:pt>
                <c:pt idx="274">
                  <c:v>5.7971996553670788</c:v>
                </c:pt>
                <c:pt idx="275">
                  <c:v>5.7848641784044057</c:v>
                </c:pt>
                <c:pt idx="276">
                  <c:v>5.8052724366809487</c:v>
                </c:pt>
                <c:pt idx="277">
                  <c:v>5.7985157561778768</c:v>
                </c:pt>
                <c:pt idx="278">
                  <c:v>5.8324165088332274</c:v>
                </c:pt>
                <c:pt idx="279">
                  <c:v>5.8697547100117795</c:v>
                </c:pt>
                <c:pt idx="280">
                  <c:v>5.8738558242395218</c:v>
                </c:pt>
                <c:pt idx="281">
                  <c:v>5.8115971221560674</c:v>
                </c:pt>
                <c:pt idx="282">
                  <c:v>5.7419264893009085</c:v>
                </c:pt>
                <c:pt idx="283">
                  <c:v>5.8424711086936831</c:v>
                </c:pt>
                <c:pt idx="284">
                  <c:v>5.8505796668260066</c:v>
                </c:pt>
                <c:pt idx="285">
                  <c:v>5.8560659410167775</c:v>
                </c:pt>
                <c:pt idx="286">
                  <c:v>5.8204267245948014</c:v>
                </c:pt>
                <c:pt idx="287">
                  <c:v>5.7949235169472342</c:v>
                </c:pt>
                <c:pt idx="288">
                  <c:v>5.817887830802337</c:v>
                </c:pt>
                <c:pt idx="289">
                  <c:v>5.8471992768610352</c:v>
                </c:pt>
                <c:pt idx="290">
                  <c:v>5.799131624242909</c:v>
                </c:pt>
                <c:pt idx="291">
                  <c:v>5.8613884466603379</c:v>
                </c:pt>
                <c:pt idx="292">
                  <c:v>5.8493326690936112</c:v>
                </c:pt>
                <c:pt idx="293">
                  <c:v>5.8417495166010873</c:v>
                </c:pt>
                <c:pt idx="294">
                  <c:v>5.8248561625025168</c:v>
                </c:pt>
                <c:pt idx="295">
                  <c:v>5.8389260819952042</c:v>
                </c:pt>
                <c:pt idx="296">
                  <c:v>5.8392014635703937</c:v>
                </c:pt>
                <c:pt idx="297">
                  <c:v>5.8393362971732232</c:v>
                </c:pt>
                <c:pt idx="298">
                  <c:v>5.8066013405168064</c:v>
                </c:pt>
                <c:pt idx="299">
                  <c:v>5.8351973514409385</c:v>
                </c:pt>
                <c:pt idx="300">
                  <c:v>5.8596725772157958</c:v>
                </c:pt>
                <c:pt idx="301">
                  <c:v>5.786358412668168</c:v>
                </c:pt>
                <c:pt idx="302">
                  <c:v>5.8336404881018442</c:v>
                </c:pt>
                <c:pt idx="303">
                  <c:v>5.8695213484358808</c:v>
                </c:pt>
                <c:pt idx="304">
                  <c:v>5.872650246292161</c:v>
                </c:pt>
                <c:pt idx="305">
                  <c:v>5.8613366334062675</c:v>
                </c:pt>
                <c:pt idx="306">
                  <c:v>5.8557545618419891</c:v>
                </c:pt>
                <c:pt idx="307">
                  <c:v>5.8669035801585654</c:v>
                </c:pt>
                <c:pt idx="308">
                  <c:v>5.8297269233127897</c:v>
                </c:pt>
                <c:pt idx="309">
                  <c:v>5.8546581938139814</c:v>
                </c:pt>
                <c:pt idx="310">
                  <c:v>5.7775181668804887</c:v>
                </c:pt>
                <c:pt idx="311">
                  <c:v>5.8357504809783878</c:v>
                </c:pt>
                <c:pt idx="312">
                  <c:v>5.8932111959474272</c:v>
                </c:pt>
                <c:pt idx="313">
                  <c:v>5.8580472874045499</c:v>
                </c:pt>
                <c:pt idx="314">
                  <c:v>5.8510588944731197</c:v>
                </c:pt>
                <c:pt idx="315">
                  <c:v>5.8941635619889245</c:v>
                </c:pt>
                <c:pt idx="316">
                  <c:v>5.8766576874557943</c:v>
                </c:pt>
                <c:pt idx="317">
                  <c:v>5.8585323854157556</c:v>
                </c:pt>
                <c:pt idx="318">
                  <c:v>5.9069588066640959</c:v>
                </c:pt>
                <c:pt idx="319">
                  <c:v>5.8264933386260775</c:v>
                </c:pt>
                <c:pt idx="320">
                  <c:v>5.8875591655097175</c:v>
                </c:pt>
                <c:pt idx="321">
                  <c:v>5.8707418835182006</c:v>
                </c:pt>
                <c:pt idx="322">
                  <c:v>5.8893448496211107</c:v>
                </c:pt>
                <c:pt idx="323">
                  <c:v>5.8713379209895464</c:v>
                </c:pt>
                <c:pt idx="324">
                  <c:v>5.9389827209526276</c:v>
                </c:pt>
                <c:pt idx="325">
                  <c:v>5.88127118893589</c:v>
                </c:pt>
                <c:pt idx="326">
                  <c:v>6.5927707172458803</c:v>
                </c:pt>
                <c:pt idx="327">
                  <c:v>5.9954649528924717</c:v>
                </c:pt>
                <c:pt idx="328">
                  <c:v>5.8601276972255869</c:v>
                </c:pt>
                <c:pt idx="329">
                  <c:v>5.8813116024088199</c:v>
                </c:pt>
                <c:pt idx="330">
                  <c:v>5.8620595875441284</c:v>
                </c:pt>
                <c:pt idx="331">
                  <c:v>5.8877169553781545</c:v>
                </c:pt>
                <c:pt idx="332">
                  <c:v>5.9401977193418496</c:v>
                </c:pt>
                <c:pt idx="333">
                  <c:v>5.837180674943145</c:v>
                </c:pt>
                <c:pt idx="334">
                  <c:v>5.84968899811079</c:v>
                </c:pt>
                <c:pt idx="335">
                  <c:v>5.8601462756559357</c:v>
                </c:pt>
                <c:pt idx="336">
                  <c:v>5.9084305946169176</c:v>
                </c:pt>
                <c:pt idx="337">
                  <c:v>5.8856003554395171</c:v>
                </c:pt>
                <c:pt idx="338">
                  <c:v>5.9182802814142184</c:v>
                </c:pt>
                <c:pt idx="339">
                  <c:v>5.8378656753498097</c:v>
                </c:pt>
                <c:pt idx="340">
                  <c:v>5.8979282442900551</c:v>
                </c:pt>
                <c:pt idx="341">
                  <c:v>5.8639773779328115</c:v>
                </c:pt>
                <c:pt idx="342">
                  <c:v>5.9024969512466381</c:v>
                </c:pt>
                <c:pt idx="343">
                  <c:v>6.0075600266448363</c:v>
                </c:pt>
                <c:pt idx="344">
                  <c:v>5.9262658980502394</c:v>
                </c:pt>
                <c:pt idx="345">
                  <c:v>5.9382332442191661</c:v>
                </c:pt>
                <c:pt idx="346">
                  <c:v>5.8998643945820488</c:v>
                </c:pt>
                <c:pt idx="347">
                  <c:v>6.0340093363764575</c:v>
                </c:pt>
                <c:pt idx="348">
                  <c:v>5.8595107617752777</c:v>
                </c:pt>
                <c:pt idx="349">
                  <c:v>5.8133687928890803</c:v>
                </c:pt>
                <c:pt idx="350">
                  <c:v>5.9260466700642054</c:v>
                </c:pt>
                <c:pt idx="351">
                  <c:v>5.9227696894380024</c:v>
                </c:pt>
                <c:pt idx="352">
                  <c:v>6.1646608576536401</c:v>
                </c:pt>
                <c:pt idx="353">
                  <c:v>5.9050429680188579</c:v>
                </c:pt>
                <c:pt idx="354">
                  <c:v>5.9640211979168543</c:v>
                </c:pt>
                <c:pt idx="355">
                  <c:v>5.8363111373249614</c:v>
                </c:pt>
                <c:pt idx="356">
                  <c:v>5.9515081758176844</c:v>
                </c:pt>
                <c:pt idx="357">
                  <c:v>5.9768895413022074</c:v>
                </c:pt>
                <c:pt idx="358">
                  <c:v>5.9248109712115031</c:v>
                </c:pt>
                <c:pt idx="359">
                  <c:v>5.9190114605786261</c:v>
                </c:pt>
                <c:pt idx="360">
                  <c:v>5.8990463968192088</c:v>
                </c:pt>
                <c:pt idx="361">
                  <c:v>5.9625909932478995</c:v>
                </c:pt>
                <c:pt idx="362">
                  <c:v>5.9815660632946637</c:v>
                </c:pt>
                <c:pt idx="363">
                  <c:v>5.9413056654574294</c:v>
                </c:pt>
                <c:pt idx="364">
                  <c:v>5.9509192969049485</c:v>
                </c:pt>
                <c:pt idx="365">
                  <c:v>5.9533838813602884</c:v>
                </c:pt>
                <c:pt idx="366">
                  <c:v>5.9531533175209495</c:v>
                </c:pt>
                <c:pt idx="367">
                  <c:v>5.9354719968593299</c:v>
                </c:pt>
                <c:pt idx="368">
                  <c:v>5.9609609503768786</c:v>
                </c:pt>
                <c:pt idx="369">
                  <c:v>5.9074414593491396</c:v>
                </c:pt>
                <c:pt idx="370">
                  <c:v>5.9016784098736261</c:v>
                </c:pt>
                <c:pt idx="371">
                  <c:v>5.9206843334631394</c:v>
                </c:pt>
                <c:pt idx="372">
                  <c:v>5.8957732657054374</c:v>
                </c:pt>
                <c:pt idx="373">
                  <c:v>5.9355727577339703</c:v>
                </c:pt>
                <c:pt idx="374">
                  <c:v>6.0432256797698614</c:v>
                </c:pt>
                <c:pt idx="375">
                  <c:v>5.9612330285707014</c:v>
                </c:pt>
                <c:pt idx="376">
                  <c:v>5.9795960200676772</c:v>
                </c:pt>
                <c:pt idx="377">
                  <c:v>5.9769033861187033</c:v>
                </c:pt>
                <c:pt idx="378">
                  <c:v>5.9857127080230184</c:v>
                </c:pt>
                <c:pt idx="379">
                  <c:v>5.9655234208645087</c:v>
                </c:pt>
                <c:pt idx="380">
                  <c:v>6.0332275749492839</c:v>
                </c:pt>
                <c:pt idx="381">
                  <c:v>5.9359891559377118</c:v>
                </c:pt>
                <c:pt idx="382">
                  <c:v>5.8968279510055455</c:v>
                </c:pt>
                <c:pt idx="383">
                  <c:v>6.0128197260798348</c:v>
                </c:pt>
                <c:pt idx="384">
                  <c:v>5.9575073606847697</c:v>
                </c:pt>
                <c:pt idx="385">
                  <c:v>6.1087930473745118</c:v>
                </c:pt>
                <c:pt idx="386">
                  <c:v>5.9951159243130325</c:v>
                </c:pt>
                <c:pt idx="387">
                  <c:v>6.0313596589294773</c:v>
                </c:pt>
                <c:pt idx="388">
                  <c:v>5.8354800302943897</c:v>
                </c:pt>
                <c:pt idx="389">
                  <c:v>5.9632414056354923</c:v>
                </c:pt>
                <c:pt idx="390">
                  <c:v>5.9386172803754498</c:v>
                </c:pt>
                <c:pt idx="391">
                  <c:v>5.9015672900284502</c:v>
                </c:pt>
                <c:pt idx="392">
                  <c:v>5.946876035726377</c:v>
                </c:pt>
                <c:pt idx="393">
                  <c:v>7.2141197206765</c:v>
                </c:pt>
                <c:pt idx="394">
                  <c:v>5.955972377215967</c:v>
                </c:pt>
                <c:pt idx="395">
                  <c:v>5.9649520158059746</c:v>
                </c:pt>
                <c:pt idx="396">
                  <c:v>5.971287138995109</c:v>
                </c:pt>
                <c:pt idx="397">
                  <c:v>5.9594251676615304</c:v>
                </c:pt>
                <c:pt idx="398">
                  <c:v>6.635567380661759</c:v>
                </c:pt>
                <c:pt idx="399">
                  <c:v>5.9509414209915104</c:v>
                </c:pt>
                <c:pt idx="400">
                  <c:v>5.9748522707801284</c:v>
                </c:pt>
                <c:pt idx="401">
                  <c:v>5.9788115586456145</c:v>
                </c:pt>
                <c:pt idx="402">
                  <c:v>5.9760758023490252</c:v>
                </c:pt>
                <c:pt idx="403">
                  <c:v>5.9482681768184689</c:v>
                </c:pt>
                <c:pt idx="404">
                  <c:v>5.9901751123555371</c:v>
                </c:pt>
                <c:pt idx="405">
                  <c:v>5.9530690542627607</c:v>
                </c:pt>
                <c:pt idx="406">
                  <c:v>6.025983665129246</c:v>
                </c:pt>
                <c:pt idx="407">
                  <c:v>5.9840108935659355</c:v>
                </c:pt>
                <c:pt idx="408">
                  <c:v>5.9964389917946743</c:v>
                </c:pt>
                <c:pt idx="409">
                  <c:v>5.9709135536008624</c:v>
                </c:pt>
                <c:pt idx="410">
                  <c:v>6.0119681884824496</c:v>
                </c:pt>
                <c:pt idx="411">
                  <c:v>5.9865563245176689</c:v>
                </c:pt>
                <c:pt idx="412">
                  <c:v>5.9348970448904996</c:v>
                </c:pt>
                <c:pt idx="413">
                  <c:v>6.0029915166465599</c:v>
                </c:pt>
                <c:pt idx="414">
                  <c:v>5.9526907568471392</c:v>
                </c:pt>
                <c:pt idx="415">
                  <c:v>6.0078546015604655</c:v>
                </c:pt>
                <c:pt idx="416">
                  <c:v>6.0189679816136383</c:v>
                </c:pt>
                <c:pt idx="417">
                  <c:v>6.0411730776351984</c:v>
                </c:pt>
                <c:pt idx="418">
                  <c:v>5.9826942378931314</c:v>
                </c:pt>
                <c:pt idx="419">
                  <c:v>6.0360859374761988</c:v>
                </c:pt>
                <c:pt idx="420">
                  <c:v>6.0126329196980555</c:v>
                </c:pt>
                <c:pt idx="421">
                  <c:v>5.9698464208495094</c:v>
                </c:pt>
                <c:pt idx="422">
                  <c:v>6.1075386197588548</c:v>
                </c:pt>
                <c:pt idx="423">
                  <c:v>5.9840418924711729</c:v>
                </c:pt>
                <c:pt idx="424">
                  <c:v>5.9988475920070723</c:v>
                </c:pt>
                <c:pt idx="425">
                  <c:v>5.9671215842954801</c:v>
                </c:pt>
                <c:pt idx="426">
                  <c:v>6.0078786758745126</c:v>
                </c:pt>
                <c:pt idx="427">
                  <c:v>6.0109466754439165</c:v>
                </c:pt>
                <c:pt idx="428">
                  <c:v>6.0165908852838639</c:v>
                </c:pt>
                <c:pt idx="429">
                  <c:v>6.0359402643733704</c:v>
                </c:pt>
                <c:pt idx="430">
                  <c:v>6.0150651652933744</c:v>
                </c:pt>
                <c:pt idx="431">
                  <c:v>6.0082783461875842</c:v>
                </c:pt>
                <c:pt idx="432">
                  <c:v>6.0124468694665856</c:v>
                </c:pt>
                <c:pt idx="433">
                  <c:v>6.0015476703496384</c:v>
                </c:pt>
                <c:pt idx="434">
                  <c:v>6.0494547520481143</c:v>
                </c:pt>
                <c:pt idx="435">
                  <c:v>6.0171481616018117</c:v>
                </c:pt>
                <c:pt idx="436">
                  <c:v>5.9951257331243912</c:v>
                </c:pt>
                <c:pt idx="437">
                  <c:v>6.0041789266877341</c:v>
                </c:pt>
                <c:pt idx="438">
                  <c:v>6.0201317117281485</c:v>
                </c:pt>
                <c:pt idx="439">
                  <c:v>6.0122178081427755</c:v>
                </c:pt>
                <c:pt idx="440">
                  <c:v>6.0269793821822137</c:v>
                </c:pt>
                <c:pt idx="441">
                  <c:v>6.0702054534585406</c:v>
                </c:pt>
                <c:pt idx="442">
                  <c:v>5.9640281962948318</c:v>
                </c:pt>
                <c:pt idx="443">
                  <c:v>5.9585137142951039</c:v>
                </c:pt>
                <c:pt idx="444">
                  <c:v>5.9561499341328803</c:v>
                </c:pt>
                <c:pt idx="445">
                  <c:v>5.8468953968956052</c:v>
                </c:pt>
                <c:pt idx="446">
                  <c:v>6.0739021688904229</c:v>
                </c:pt>
                <c:pt idx="447">
                  <c:v>6.0188439086421486</c:v>
                </c:pt>
                <c:pt idx="448">
                  <c:v>6.0242443989573085</c:v>
                </c:pt>
                <c:pt idx="449">
                  <c:v>6.0682653425751711</c:v>
                </c:pt>
                <c:pt idx="450">
                  <c:v>6.005413475606395</c:v>
                </c:pt>
                <c:pt idx="451">
                  <c:v>6.0352340948139593</c:v>
                </c:pt>
                <c:pt idx="452">
                  <c:v>6.0664138937035101</c:v>
                </c:pt>
                <c:pt idx="453">
                  <c:v>6.0208259942431122</c:v>
                </c:pt>
                <c:pt idx="454">
                  <c:v>6.0111810686772635</c:v>
                </c:pt>
                <c:pt idx="455">
                  <c:v>5.9945395475993903</c:v>
                </c:pt>
                <c:pt idx="456">
                  <c:v>5.9826178968846273</c:v>
                </c:pt>
                <c:pt idx="457">
                  <c:v>6.0585171256317416</c:v>
                </c:pt>
                <c:pt idx="458">
                  <c:v>6.1881721250050621</c:v>
                </c:pt>
                <c:pt idx="459">
                  <c:v>6.0494578266005155</c:v>
                </c:pt>
                <c:pt idx="460">
                  <c:v>6.03726111580397</c:v>
                </c:pt>
                <c:pt idx="461">
                  <c:v>6.0555052369231452</c:v>
                </c:pt>
                <c:pt idx="462">
                  <c:v>6.0197566622038234</c:v>
                </c:pt>
                <c:pt idx="463">
                  <c:v>6.0656685810328064</c:v>
                </c:pt>
                <c:pt idx="464">
                  <c:v>6.0690833109497051</c:v>
                </c:pt>
                <c:pt idx="465">
                  <c:v>6.0709992721759765</c:v>
                </c:pt>
                <c:pt idx="466">
                  <c:v>6.0914545057472935</c:v>
                </c:pt>
                <c:pt idx="467">
                  <c:v>6.0474031058146593</c:v>
                </c:pt>
                <c:pt idx="468">
                  <c:v>6.0470999458640984</c:v>
                </c:pt>
                <c:pt idx="469">
                  <c:v>6.0753708356944509</c:v>
                </c:pt>
                <c:pt idx="470">
                  <c:v>6.0695735702366802</c:v>
                </c:pt>
                <c:pt idx="471">
                  <c:v>6.1342960280349867</c:v>
                </c:pt>
                <c:pt idx="472">
                  <c:v>6.1136417470106394</c:v>
                </c:pt>
                <c:pt idx="473">
                  <c:v>6.0412083341038603</c:v>
                </c:pt>
                <c:pt idx="474">
                  <c:v>6.0551892421346754</c:v>
                </c:pt>
                <c:pt idx="475">
                  <c:v>6.0583447764561855</c:v>
                </c:pt>
                <c:pt idx="476">
                  <c:v>6.0393213011223841</c:v>
                </c:pt>
                <c:pt idx="477">
                  <c:v>6.091532860271915</c:v>
                </c:pt>
                <c:pt idx="478">
                  <c:v>6.0699593432806696</c:v>
                </c:pt>
                <c:pt idx="479">
                  <c:v>6.0482964964751194</c:v>
                </c:pt>
                <c:pt idx="480">
                  <c:v>6.026822561602823</c:v>
                </c:pt>
                <c:pt idx="481">
                  <c:v>6.0561332300519375</c:v>
                </c:pt>
                <c:pt idx="482">
                  <c:v>6.0746275054721934</c:v>
                </c:pt>
                <c:pt idx="483">
                  <c:v>6.0789423183714426</c:v>
                </c:pt>
                <c:pt idx="484">
                  <c:v>6.094797731167338</c:v>
                </c:pt>
                <c:pt idx="485">
                  <c:v>6.0820459021308189</c:v>
                </c:pt>
                <c:pt idx="486">
                  <c:v>6.0816204744909452</c:v>
                </c:pt>
                <c:pt idx="487">
                  <c:v>6.080866593068059</c:v>
                </c:pt>
                <c:pt idx="488">
                  <c:v>6.0748582595818084</c:v>
                </c:pt>
                <c:pt idx="489">
                  <c:v>6.0874586994526139</c:v>
                </c:pt>
                <c:pt idx="490">
                  <c:v>6.1754581755525324</c:v>
                </c:pt>
                <c:pt idx="491">
                  <c:v>6.0489759080284378</c:v>
                </c:pt>
                <c:pt idx="492">
                  <c:v>6.1408080488225094</c:v>
                </c:pt>
                <c:pt idx="493">
                  <c:v>6.0315910315525585</c:v>
                </c:pt>
                <c:pt idx="494">
                  <c:v>6.0827291356979005</c:v>
                </c:pt>
                <c:pt idx="495">
                  <c:v>6.0429635660006964</c:v>
                </c:pt>
                <c:pt idx="496">
                  <c:v>6.0734949152537991</c:v>
                </c:pt>
                <c:pt idx="497">
                  <c:v>6.0829079735077398</c:v>
                </c:pt>
                <c:pt idx="498">
                  <c:v>6.1025747796573473</c:v>
                </c:pt>
                <c:pt idx="499">
                  <c:v>6.1875988304167402</c:v>
                </c:pt>
                <c:pt idx="500">
                  <c:v>6.1257066499605664</c:v>
                </c:pt>
                <c:pt idx="501">
                  <c:v>6.0824331912526777</c:v>
                </c:pt>
                <c:pt idx="502">
                  <c:v>6.0128570415740619</c:v>
                </c:pt>
                <c:pt idx="503">
                  <c:v>6.1273222152753055</c:v>
                </c:pt>
                <c:pt idx="504">
                  <c:v>6.088527624115506</c:v>
                </c:pt>
                <c:pt idx="505">
                  <c:v>6.017074261273855</c:v>
                </c:pt>
                <c:pt idx="506">
                  <c:v>6.10885862568208</c:v>
                </c:pt>
                <c:pt idx="507">
                  <c:v>6.0430826856244009</c:v>
                </c:pt>
                <c:pt idx="508">
                  <c:v>6.0858934613458544</c:v>
                </c:pt>
                <c:pt idx="509">
                  <c:v>6.0608487472126864</c:v>
                </c:pt>
                <c:pt idx="510">
                  <c:v>6.1176218220897365</c:v>
                </c:pt>
                <c:pt idx="511">
                  <c:v>6.1373406581627385</c:v>
                </c:pt>
                <c:pt idx="512">
                  <c:v>6.1034691511693984</c:v>
                </c:pt>
                <c:pt idx="513">
                  <c:v>6.1024709244271476</c:v>
                </c:pt>
                <c:pt idx="514">
                  <c:v>6.0584385520017561</c:v>
                </c:pt>
                <c:pt idx="515">
                  <c:v>6.0953998674749075</c:v>
                </c:pt>
                <c:pt idx="516">
                  <c:v>6.1500980539766905</c:v>
                </c:pt>
                <c:pt idx="517">
                  <c:v>6.0849382178627689</c:v>
                </c:pt>
                <c:pt idx="518">
                  <c:v>6.1052848041026149</c:v>
                </c:pt>
                <c:pt idx="519">
                  <c:v>6.10132368246511</c:v>
                </c:pt>
                <c:pt idx="520">
                  <c:v>6.1458577583841612</c:v>
                </c:pt>
                <c:pt idx="521">
                  <c:v>6.085064034152909</c:v>
                </c:pt>
                <c:pt idx="522">
                  <c:v>6.1118522426416382</c:v>
                </c:pt>
                <c:pt idx="523">
                  <c:v>6.1681077007514276</c:v>
                </c:pt>
                <c:pt idx="524">
                  <c:v>6.0819885528770907</c:v>
                </c:pt>
                <c:pt idx="525">
                  <c:v>6.1024273593095959</c:v>
                </c:pt>
                <c:pt idx="526">
                  <c:v>6.072533940933341</c:v>
                </c:pt>
                <c:pt idx="527">
                  <c:v>6.0609147445964719</c:v>
                </c:pt>
                <c:pt idx="528">
                  <c:v>6.1890199711167169</c:v>
                </c:pt>
                <c:pt idx="529">
                  <c:v>6.1396801465589483</c:v>
                </c:pt>
                <c:pt idx="530">
                  <c:v>6.0932812872867501</c:v>
                </c:pt>
                <c:pt idx="531">
                  <c:v>6.1184497497040597</c:v>
                </c:pt>
                <c:pt idx="532">
                  <c:v>6.1117083441695552</c:v>
                </c:pt>
                <c:pt idx="533">
                  <c:v>7.4281208736952467</c:v>
                </c:pt>
                <c:pt idx="534">
                  <c:v>6.0766204212502908</c:v>
                </c:pt>
                <c:pt idx="535">
                  <c:v>6.1681476678516516</c:v>
                </c:pt>
                <c:pt idx="536">
                  <c:v>6.1261237737466372</c:v>
                </c:pt>
                <c:pt idx="537">
                  <c:v>6.1157194044347394</c:v>
                </c:pt>
                <c:pt idx="538">
                  <c:v>6.1612009014974642</c:v>
                </c:pt>
                <c:pt idx="539">
                  <c:v>6.0688647180633915</c:v>
                </c:pt>
                <c:pt idx="540">
                  <c:v>6.100592461145709</c:v>
                </c:pt>
                <c:pt idx="541">
                  <c:v>6.0986413034506448</c:v>
                </c:pt>
                <c:pt idx="542">
                  <c:v>6.1332658716719104</c:v>
                </c:pt>
                <c:pt idx="543">
                  <c:v>6.0720056532166273</c:v>
                </c:pt>
                <c:pt idx="544">
                  <c:v>6.0362011761789471</c:v>
                </c:pt>
                <c:pt idx="545">
                  <c:v>6.1198191826112014</c:v>
                </c:pt>
                <c:pt idx="546">
                  <c:v>6.1240936029273945</c:v>
                </c:pt>
                <c:pt idx="547">
                  <c:v>6.0923063823564103</c:v>
                </c:pt>
                <c:pt idx="548">
                  <c:v>6.1015972439946911</c:v>
                </c:pt>
                <c:pt idx="549">
                  <c:v>6.0883416651797582</c:v>
                </c:pt>
                <c:pt idx="550">
                  <c:v>6.1248752163844262</c:v>
                </c:pt>
                <c:pt idx="551">
                  <c:v>6.1367376849957092</c:v>
                </c:pt>
                <c:pt idx="552">
                  <c:v>6.127966805503327</c:v>
                </c:pt>
                <c:pt idx="553">
                  <c:v>6.1117094187165364</c:v>
                </c:pt>
                <c:pt idx="554">
                  <c:v>6.1343393796733965</c:v>
                </c:pt>
                <c:pt idx="555">
                  <c:v>6.1105010748811095</c:v>
                </c:pt>
                <c:pt idx="556">
                  <c:v>6.1356034385879017</c:v>
                </c:pt>
                <c:pt idx="557">
                  <c:v>6.1124434514757358</c:v>
                </c:pt>
                <c:pt idx="558">
                  <c:v>6.1055102415518396</c:v>
                </c:pt>
                <c:pt idx="559">
                  <c:v>6.2384094112471713</c:v>
                </c:pt>
                <c:pt idx="560">
                  <c:v>6.1182134544837501</c:v>
                </c:pt>
                <c:pt idx="561">
                  <c:v>6.1375969887900759</c:v>
                </c:pt>
                <c:pt idx="562">
                  <c:v>6.2023408934747488</c:v>
                </c:pt>
                <c:pt idx="563">
                  <c:v>6.1634628305766253</c:v>
                </c:pt>
                <c:pt idx="564">
                  <c:v>6.1287166566849995</c:v>
                </c:pt>
                <c:pt idx="565">
                  <c:v>6.1745105070078408</c:v>
                </c:pt>
                <c:pt idx="566">
                  <c:v>6.1878406836159296</c:v>
                </c:pt>
                <c:pt idx="567">
                  <c:v>6.159311172768585</c:v>
                </c:pt>
                <c:pt idx="568">
                  <c:v>6.0988796687552256</c:v>
                </c:pt>
                <c:pt idx="569">
                  <c:v>6.0800123654933937</c:v>
                </c:pt>
                <c:pt idx="570">
                  <c:v>6.1034660711091622</c:v>
                </c:pt>
                <c:pt idx="571">
                  <c:v>6.6807627372278064</c:v>
                </c:pt>
                <c:pt idx="572">
                  <c:v>6.1098043528061643</c:v>
                </c:pt>
                <c:pt idx="573">
                  <c:v>6.1115353746105781</c:v>
                </c:pt>
                <c:pt idx="574">
                  <c:v>6.1872880007369879</c:v>
                </c:pt>
                <c:pt idx="575">
                  <c:v>6.1532827520961204</c:v>
                </c:pt>
                <c:pt idx="576">
                  <c:v>6.1357259408201541</c:v>
                </c:pt>
                <c:pt idx="577">
                  <c:v>6.1674231962218604</c:v>
                </c:pt>
                <c:pt idx="578">
                  <c:v>6.1472861340199865</c:v>
                </c:pt>
                <c:pt idx="579">
                  <c:v>6.1876418739860348</c:v>
                </c:pt>
                <c:pt idx="580">
                  <c:v>6.1613294631196682</c:v>
                </c:pt>
                <c:pt idx="581">
                  <c:v>6.1358414997713924</c:v>
                </c:pt>
                <c:pt idx="582">
                  <c:v>6.1797987402897787</c:v>
                </c:pt>
                <c:pt idx="583">
                  <c:v>6.1746813158406164</c:v>
                </c:pt>
                <c:pt idx="584">
                  <c:v>6.1460908974761566</c:v>
                </c:pt>
                <c:pt idx="585">
                  <c:v>6.1089707168794769</c:v>
                </c:pt>
                <c:pt idx="586">
                  <c:v>6.1777329701286074</c:v>
                </c:pt>
                <c:pt idx="587">
                  <c:v>6.1319889718117766</c:v>
                </c:pt>
                <c:pt idx="588">
                  <c:v>6.1490316993189715</c:v>
                </c:pt>
                <c:pt idx="589">
                  <c:v>6.1097954712373292</c:v>
                </c:pt>
                <c:pt idx="590">
                  <c:v>6.1682382240684674</c:v>
                </c:pt>
                <c:pt idx="591">
                  <c:v>6.1752004145702086</c:v>
                </c:pt>
                <c:pt idx="592">
                  <c:v>6.1899181744191081</c:v>
                </c:pt>
                <c:pt idx="593">
                  <c:v>6.1928651041397442</c:v>
                </c:pt>
                <c:pt idx="594">
                  <c:v>5.8871948016192439</c:v>
                </c:pt>
                <c:pt idx="595">
                  <c:v>6.1590568079616004</c:v>
                </c:pt>
                <c:pt idx="596">
                  <c:v>6.1567446004333171</c:v>
                </c:pt>
                <c:pt idx="597">
                  <c:v>6.3034629620690374</c:v>
                </c:pt>
                <c:pt idx="598">
                  <c:v>6.1730688684892883</c:v>
                </c:pt>
                <c:pt idx="599">
                  <c:v>6.1388437288389825</c:v>
                </c:pt>
                <c:pt idx="600">
                  <c:v>6.1887627456045422</c:v>
                </c:pt>
                <c:pt idx="601">
                  <c:v>6.1767621598519122</c:v>
                </c:pt>
                <c:pt idx="602">
                  <c:v>6.1628594114969903</c:v>
                </c:pt>
                <c:pt idx="603">
                  <c:v>6.1464665844553794</c:v>
                </c:pt>
                <c:pt idx="604">
                  <c:v>6.1510908559393895</c:v>
                </c:pt>
                <c:pt idx="605">
                  <c:v>5.9827419159660824</c:v>
                </c:pt>
                <c:pt idx="606">
                  <c:v>6.1772749788125445</c:v>
                </c:pt>
                <c:pt idx="607">
                  <c:v>6.2160269058111677</c:v>
                </c:pt>
                <c:pt idx="608">
                  <c:v>6.2121508047537271</c:v>
                </c:pt>
                <c:pt idx="609">
                  <c:v>6.1819814259946773</c:v>
                </c:pt>
                <c:pt idx="610">
                  <c:v>6.2499847578445769</c:v>
                </c:pt>
                <c:pt idx="611">
                  <c:v>6.2285480501796719</c:v>
                </c:pt>
                <c:pt idx="612">
                  <c:v>6.2295488400621828</c:v>
                </c:pt>
                <c:pt idx="613">
                  <c:v>6.1850694998014077</c:v>
                </c:pt>
                <c:pt idx="614">
                  <c:v>6.1845871024560255</c:v>
                </c:pt>
                <c:pt idx="615">
                  <c:v>6.1683808653968031</c:v>
                </c:pt>
                <c:pt idx="616">
                  <c:v>6.1246880763698002</c:v>
                </c:pt>
                <c:pt idx="617">
                  <c:v>6.2002837406118401</c:v>
                </c:pt>
                <c:pt idx="618">
                  <c:v>6.2154480634430334</c:v>
                </c:pt>
                <c:pt idx="619">
                  <c:v>6.1543704058106314</c:v>
                </c:pt>
                <c:pt idx="620">
                  <c:v>6.2039458680623465</c:v>
                </c:pt>
                <c:pt idx="621">
                  <c:v>6.1836512857005195</c:v>
                </c:pt>
                <c:pt idx="622">
                  <c:v>6.1505765463770334</c:v>
                </c:pt>
                <c:pt idx="623">
                  <c:v>6.19678827936335</c:v>
                </c:pt>
                <c:pt idx="624">
                  <c:v>6.1951508404617339</c:v>
                </c:pt>
                <c:pt idx="625">
                  <c:v>6.2203950461711699</c:v>
                </c:pt>
                <c:pt idx="626">
                  <c:v>6.1821637620754695</c:v>
                </c:pt>
                <c:pt idx="627">
                  <c:v>6.227105814795304</c:v>
                </c:pt>
                <c:pt idx="628">
                  <c:v>6.0932665022343784</c:v>
                </c:pt>
                <c:pt idx="629">
                  <c:v>6.2290096630822678</c:v>
                </c:pt>
                <c:pt idx="630">
                  <c:v>6.2452117653171699</c:v>
                </c:pt>
                <c:pt idx="631">
                  <c:v>6.1891289297548102</c:v>
                </c:pt>
                <c:pt idx="632">
                  <c:v>6.1845827016613395</c:v>
                </c:pt>
                <c:pt idx="633">
                  <c:v>6.1883863516091075</c:v>
                </c:pt>
                <c:pt idx="634">
                  <c:v>6.1779411719064745</c:v>
                </c:pt>
                <c:pt idx="635">
                  <c:v>6.203157973565566</c:v>
                </c:pt>
                <c:pt idx="636">
                  <c:v>6.1930581267244555</c:v>
                </c:pt>
                <c:pt idx="637">
                  <c:v>6.2002193828975489</c:v>
                </c:pt>
                <c:pt idx="638">
                  <c:v>6.1820166997912365</c:v>
                </c:pt>
                <c:pt idx="639">
                  <c:v>6.2211851620896619</c:v>
                </c:pt>
                <c:pt idx="640">
                  <c:v>6.2017430563894473</c:v>
                </c:pt>
                <c:pt idx="641">
                  <c:v>6.2013738338485904</c:v>
                </c:pt>
                <c:pt idx="642">
                  <c:v>6.2033435304621296</c:v>
                </c:pt>
                <c:pt idx="643">
                  <c:v>6.21104855351913</c:v>
                </c:pt>
                <c:pt idx="644">
                  <c:v>6.2026528491689445</c:v>
                </c:pt>
                <c:pt idx="645">
                  <c:v>6.2188338160889147</c:v>
                </c:pt>
                <c:pt idx="646">
                  <c:v>6.2273444832450284</c:v>
                </c:pt>
                <c:pt idx="647">
                  <c:v>6.2403811138248502</c:v>
                </c:pt>
                <c:pt idx="648">
                  <c:v>6.1997666924848058</c:v>
                </c:pt>
                <c:pt idx="649">
                  <c:v>6.2216970240534186</c:v>
                </c:pt>
                <c:pt idx="650">
                  <c:v>6.0363881305001241</c:v>
                </c:pt>
                <c:pt idx="651">
                  <c:v>6.2171500232679699</c:v>
                </c:pt>
                <c:pt idx="652">
                  <c:v>6.2415486387907197</c:v>
                </c:pt>
                <c:pt idx="653">
                  <c:v>6.1995824121346494</c:v>
                </c:pt>
                <c:pt idx="654">
                  <c:v>6.2220434436149104</c:v>
                </c:pt>
                <c:pt idx="655">
                  <c:v>6.2044881625541652</c:v>
                </c:pt>
                <c:pt idx="656">
                  <c:v>6.2214231062276983</c:v>
                </c:pt>
                <c:pt idx="657">
                  <c:v>6.216849542745039</c:v>
                </c:pt>
                <c:pt idx="658">
                  <c:v>6.2324275999982213</c:v>
                </c:pt>
                <c:pt idx="659">
                  <c:v>6.2118608281010088</c:v>
                </c:pt>
                <c:pt idx="660">
                  <c:v>6.2447251903698184</c:v>
                </c:pt>
                <c:pt idx="661">
                  <c:v>6.1848066596863696</c:v>
                </c:pt>
                <c:pt idx="662">
                  <c:v>6.2260935346191424</c:v>
                </c:pt>
                <c:pt idx="663">
                  <c:v>6.2637740268825146</c:v>
                </c:pt>
                <c:pt idx="664">
                  <c:v>6.2267368788221971</c:v>
                </c:pt>
                <c:pt idx="665">
                  <c:v>6.2362998965170977</c:v>
                </c:pt>
                <c:pt idx="666">
                  <c:v>6.2447870863574479</c:v>
                </c:pt>
                <c:pt idx="667">
                  <c:v>6.2076734448376314</c:v>
                </c:pt>
                <c:pt idx="668">
                  <c:v>6.2217948937614684</c:v>
                </c:pt>
                <c:pt idx="669">
                  <c:v>6.173035842395616</c:v>
                </c:pt>
                <c:pt idx="670">
                  <c:v>6.1926011809307804</c:v>
                </c:pt>
                <c:pt idx="671">
                  <c:v>6.2677224869878412</c:v>
                </c:pt>
                <c:pt idx="672">
                  <c:v>6.2551788804239621</c:v>
                </c:pt>
                <c:pt idx="673">
                  <c:v>6.2233575573162101</c:v>
                </c:pt>
                <c:pt idx="674">
                  <c:v>6.1931571692192069</c:v>
                </c:pt>
                <c:pt idx="675">
                  <c:v>6.2672788020570263</c:v>
                </c:pt>
                <c:pt idx="676">
                  <c:v>6.1824671526676331</c:v>
                </c:pt>
                <c:pt idx="677">
                  <c:v>6.2614445205712315</c:v>
                </c:pt>
                <c:pt idx="678">
                  <c:v>6.2548544161222992</c:v>
                </c:pt>
                <c:pt idx="679">
                  <c:v>6.2273101752285465</c:v>
                </c:pt>
                <c:pt idx="680">
                  <c:v>6.1175160560417101</c:v>
                </c:pt>
                <c:pt idx="681">
                  <c:v>6.2585400703235772</c:v>
                </c:pt>
                <c:pt idx="682">
                  <c:v>6.2439945518874289</c:v>
                </c:pt>
                <c:pt idx="683">
                  <c:v>6.2485292734235101</c:v>
                </c:pt>
                <c:pt idx="684">
                  <c:v>6.2045731089103873</c:v>
                </c:pt>
                <c:pt idx="685">
                  <c:v>6.2921894448742623</c:v>
                </c:pt>
                <c:pt idx="686">
                  <c:v>6.2716357323547962</c:v>
                </c:pt>
                <c:pt idx="687">
                  <c:v>6.2324820180858085</c:v>
                </c:pt>
                <c:pt idx="688">
                  <c:v>6.3106156693926465</c:v>
                </c:pt>
                <c:pt idx="689">
                  <c:v>6.2224977951994171</c:v>
                </c:pt>
                <c:pt idx="690">
                  <c:v>6.2944256974747406</c:v>
                </c:pt>
                <c:pt idx="691">
                  <c:v>6.279915383393841</c:v>
                </c:pt>
                <c:pt idx="692">
                  <c:v>6.2456757443818294</c:v>
                </c:pt>
                <c:pt idx="693">
                  <c:v>6.2520066669923482</c:v>
                </c:pt>
                <c:pt idx="694">
                  <c:v>6.2502301806570912</c:v>
                </c:pt>
                <c:pt idx="695">
                  <c:v>6.2889510508600885</c:v>
                </c:pt>
                <c:pt idx="696">
                  <c:v>6.263210322382748</c:v>
                </c:pt>
                <c:pt idx="697">
                  <c:v>6.2026653772060145</c:v>
                </c:pt>
                <c:pt idx="698">
                  <c:v>6.1645965787102632</c:v>
                </c:pt>
                <c:pt idx="699">
                  <c:v>6.3367777664401501</c:v>
                </c:pt>
                <c:pt idx="700">
                  <c:v>6.2500528317069248</c:v>
                </c:pt>
                <c:pt idx="701">
                  <c:v>6.2491594037109595</c:v>
                </c:pt>
                <c:pt idx="702">
                  <c:v>6.2553993970624884</c:v>
                </c:pt>
                <c:pt idx="703">
                  <c:v>6.3685166653915957</c:v>
                </c:pt>
                <c:pt idx="704">
                  <c:v>6.2835134608855405</c:v>
                </c:pt>
                <c:pt idx="705">
                  <c:v>6.2793174746991527</c:v>
                </c:pt>
                <c:pt idx="706">
                  <c:v>6.302166142639642</c:v>
                </c:pt>
                <c:pt idx="707">
                  <c:v>6.2929905155580217</c:v>
                </c:pt>
                <c:pt idx="708">
                  <c:v>6.3019763771855084</c:v>
                </c:pt>
                <c:pt idx="709">
                  <c:v>6.2581838380083346</c:v>
                </c:pt>
                <c:pt idx="710">
                  <c:v>6.2463292246330733</c:v>
                </c:pt>
                <c:pt idx="711">
                  <c:v>6.316500686001647</c:v>
                </c:pt>
                <c:pt idx="712">
                  <c:v>6.2087657019941345</c:v>
                </c:pt>
                <c:pt idx="713">
                  <c:v>6.3206783344593136</c:v>
                </c:pt>
                <c:pt idx="714">
                  <c:v>6.1981049806103305</c:v>
                </c:pt>
                <c:pt idx="715">
                  <c:v>6.3071067099283376</c:v>
                </c:pt>
                <c:pt idx="716">
                  <c:v>6.2708415270314495</c:v>
                </c:pt>
                <c:pt idx="717">
                  <c:v>6.2729178023022492</c:v>
                </c:pt>
                <c:pt idx="718">
                  <c:v>6.2665994913783312</c:v>
                </c:pt>
                <c:pt idx="719">
                  <c:v>6.2616898618049808</c:v>
                </c:pt>
                <c:pt idx="720">
                  <c:v>6.2680262360477332</c:v>
                </c:pt>
                <c:pt idx="721">
                  <c:v>6.2840969320695743</c:v>
                </c:pt>
                <c:pt idx="722">
                  <c:v>6.1768098558836293</c:v>
                </c:pt>
                <c:pt idx="723">
                  <c:v>6.3062219995678834</c:v>
                </c:pt>
                <c:pt idx="724">
                  <c:v>6.2631339434592617</c:v>
                </c:pt>
                <c:pt idx="725">
                  <c:v>6.277265233010918</c:v>
                </c:pt>
                <c:pt idx="726">
                  <c:v>6.3180374435584126</c:v>
                </c:pt>
                <c:pt idx="727">
                  <c:v>6.2714377804462327</c:v>
                </c:pt>
                <c:pt idx="728">
                  <c:v>6.2894352055956464</c:v>
                </c:pt>
                <c:pt idx="729">
                  <c:v>6.2521046722024867</c:v>
                </c:pt>
                <c:pt idx="730">
                  <c:v>6.2650561475116326</c:v>
                </c:pt>
                <c:pt idx="731">
                  <c:v>6.3444529920625481</c:v>
                </c:pt>
                <c:pt idx="732">
                  <c:v>6.2635167691419369</c:v>
                </c:pt>
                <c:pt idx="733">
                  <c:v>6.3049887326932463</c:v>
                </c:pt>
                <c:pt idx="734">
                  <c:v>6.292148758556964</c:v>
                </c:pt>
                <c:pt idx="735">
                  <c:v>6.2627343566809186</c:v>
                </c:pt>
                <c:pt idx="736">
                  <c:v>6.203412728529937</c:v>
                </c:pt>
                <c:pt idx="737">
                  <c:v>6.2824297301510796</c:v>
                </c:pt>
                <c:pt idx="738">
                  <c:v>6.2975679348352065</c:v>
                </c:pt>
                <c:pt idx="739">
                  <c:v>6.2859990295603163</c:v>
                </c:pt>
                <c:pt idx="740">
                  <c:v>6.3338512668573665</c:v>
                </c:pt>
                <c:pt idx="741">
                  <c:v>6.2164732317709106</c:v>
                </c:pt>
                <c:pt idx="742">
                  <c:v>6.2972503257591139</c:v>
                </c:pt>
                <c:pt idx="743">
                  <c:v>6.3222623497954276</c:v>
                </c:pt>
                <c:pt idx="744">
                  <c:v>6.3084848033944052</c:v>
                </c:pt>
                <c:pt idx="745">
                  <c:v>6.2603028505909775</c:v>
                </c:pt>
                <c:pt idx="746">
                  <c:v>6.325786910069036</c:v>
                </c:pt>
                <c:pt idx="747">
                  <c:v>6.3360835827132984</c:v>
                </c:pt>
                <c:pt idx="748">
                  <c:v>6.2909302825195095</c:v>
                </c:pt>
                <c:pt idx="749">
                  <c:v>6.3006156439891985</c:v>
                </c:pt>
                <c:pt idx="750">
                  <c:v>6.2655670424530774</c:v>
                </c:pt>
                <c:pt idx="751">
                  <c:v>6.2979832428210143</c:v>
                </c:pt>
                <c:pt idx="752">
                  <c:v>6.2497546319370905</c:v>
                </c:pt>
                <c:pt idx="753">
                  <c:v>6.302776793343674</c:v>
                </c:pt>
                <c:pt idx="754">
                  <c:v>6.4450891266789165</c:v>
                </c:pt>
                <c:pt idx="755">
                  <c:v>6.3133068088070514</c:v>
                </c:pt>
                <c:pt idx="756">
                  <c:v>6.3036162482670921</c:v>
                </c:pt>
                <c:pt idx="757">
                  <c:v>6.2781370367702101</c:v>
                </c:pt>
                <c:pt idx="758">
                  <c:v>6.260097238069795</c:v>
                </c:pt>
                <c:pt idx="759">
                  <c:v>6.2746317339383664</c:v>
                </c:pt>
                <c:pt idx="760">
                  <c:v>6.2764010216710586</c:v>
                </c:pt>
                <c:pt idx="761">
                  <c:v>6.3153564445875405</c:v>
                </c:pt>
                <c:pt idx="762">
                  <c:v>6.3036613242573347</c:v>
                </c:pt>
                <c:pt idx="763">
                  <c:v>6.3277540817571287</c:v>
                </c:pt>
                <c:pt idx="764">
                  <c:v>6.3167690341321743</c:v>
                </c:pt>
                <c:pt idx="765">
                  <c:v>6.3200443500133607</c:v>
                </c:pt>
                <c:pt idx="766">
                  <c:v>6.2921540444855673</c:v>
                </c:pt>
                <c:pt idx="767">
                  <c:v>6.2674509955853379</c:v>
                </c:pt>
                <c:pt idx="768">
                  <c:v>6.3194588366632285</c:v>
                </c:pt>
                <c:pt idx="769">
                  <c:v>6.2658926099747374</c:v>
                </c:pt>
                <c:pt idx="770">
                  <c:v>6.3033053735160269</c:v>
                </c:pt>
                <c:pt idx="771">
                  <c:v>6.3003315230583885</c:v>
                </c:pt>
                <c:pt idx="772">
                  <c:v>6.2997686683640408</c:v>
                </c:pt>
                <c:pt idx="773">
                  <c:v>6.3058296898643578</c:v>
                </c:pt>
                <c:pt idx="774">
                  <c:v>6.3778761920581291</c:v>
                </c:pt>
                <c:pt idx="775">
                  <c:v>6.2733513460030954</c:v>
                </c:pt>
                <c:pt idx="776">
                  <c:v>6.3213267647730094</c:v>
                </c:pt>
                <c:pt idx="777">
                  <c:v>6.3208155810428206</c:v>
                </c:pt>
                <c:pt idx="778">
                  <c:v>6.358109443996554</c:v>
                </c:pt>
                <c:pt idx="779">
                  <c:v>6.169076941786428</c:v>
                </c:pt>
                <c:pt idx="780">
                  <c:v>6.3321219156042794</c:v>
                </c:pt>
                <c:pt idx="781">
                  <c:v>6.3237644235379165</c:v>
                </c:pt>
                <c:pt idx="782">
                  <c:v>6.349983548126179</c:v>
                </c:pt>
                <c:pt idx="783">
                  <c:v>6.30647529020706</c:v>
                </c:pt>
                <c:pt idx="784">
                  <c:v>6.3197888678012459</c:v>
                </c:pt>
                <c:pt idx="785">
                  <c:v>6.0516097385434309</c:v>
                </c:pt>
                <c:pt idx="786">
                  <c:v>6.3070376474989818</c:v>
                </c:pt>
                <c:pt idx="787">
                  <c:v>6.3572384654112915</c:v>
                </c:pt>
                <c:pt idx="788">
                  <c:v>6.3419835911871454</c:v>
                </c:pt>
                <c:pt idx="789">
                  <c:v>6.3505501744028869</c:v>
                </c:pt>
                <c:pt idx="790">
                  <c:v>6.3112663151449722</c:v>
                </c:pt>
                <c:pt idx="791">
                  <c:v>6.2704516162501944</c:v>
                </c:pt>
                <c:pt idx="792">
                  <c:v>6.3530398372549675</c:v>
                </c:pt>
                <c:pt idx="793">
                  <c:v>6.2850428267263165</c:v>
                </c:pt>
                <c:pt idx="794">
                  <c:v>6.3152728864270644</c:v>
                </c:pt>
                <c:pt idx="795">
                  <c:v>6.3845364675115501</c:v>
                </c:pt>
                <c:pt idx="796">
                  <c:v>6.3268896940315313</c:v>
                </c:pt>
                <c:pt idx="797">
                  <c:v>6.460964810115164</c:v>
                </c:pt>
                <c:pt idx="798">
                  <c:v>6.3440777027160875</c:v>
                </c:pt>
                <c:pt idx="799">
                  <c:v>6.3400015965705219</c:v>
                </c:pt>
                <c:pt idx="800">
                  <c:v>6.3382887199389977</c:v>
                </c:pt>
                <c:pt idx="801">
                  <c:v>6.3064411122336432</c:v>
                </c:pt>
                <c:pt idx="802">
                  <c:v>6.3269823144556216</c:v>
                </c:pt>
                <c:pt idx="803">
                  <c:v>6.3131891075168349</c:v>
                </c:pt>
                <c:pt idx="804">
                  <c:v>6.89498084402807</c:v>
                </c:pt>
                <c:pt idx="805">
                  <c:v>6.3555451649546404</c:v>
                </c:pt>
                <c:pt idx="806">
                  <c:v>6.3403848167052406</c:v>
                </c:pt>
                <c:pt idx="807">
                  <c:v>6.3514614010862704</c:v>
                </c:pt>
                <c:pt idx="808">
                  <c:v>6.3662574267977545</c:v>
                </c:pt>
                <c:pt idx="809">
                  <c:v>6.1210654585492659</c:v>
                </c:pt>
                <c:pt idx="810">
                  <c:v>6.2309899195774285</c:v>
                </c:pt>
                <c:pt idx="811">
                  <c:v>6.198031857776682</c:v>
                </c:pt>
                <c:pt idx="812">
                  <c:v>6.3300464294993377</c:v>
                </c:pt>
                <c:pt idx="813">
                  <c:v>6.3711138765684616</c:v>
                </c:pt>
                <c:pt idx="814">
                  <c:v>7.5024962601711662</c:v>
                </c:pt>
                <c:pt idx="815">
                  <c:v>6.312989452611947</c:v>
                </c:pt>
                <c:pt idx="816">
                  <c:v>6.3438725781057634</c:v>
                </c:pt>
                <c:pt idx="817">
                  <c:v>6.3445749926488251</c:v>
                </c:pt>
                <c:pt idx="818">
                  <c:v>6.4162444698936163</c:v>
                </c:pt>
                <c:pt idx="819">
                  <c:v>6.3597278815618106</c:v>
                </c:pt>
                <c:pt idx="820">
                  <c:v>6.3418589496286106</c:v>
                </c:pt>
                <c:pt idx="821">
                  <c:v>6.3286618540874153</c:v>
                </c:pt>
                <c:pt idx="822">
                  <c:v>6.3671923494630267</c:v>
                </c:pt>
                <c:pt idx="823">
                  <c:v>6.3383065763705257</c:v>
                </c:pt>
                <c:pt idx="824">
                  <c:v>6.3540664168749688</c:v>
                </c:pt>
                <c:pt idx="825">
                  <c:v>6.3340886697423855</c:v>
                </c:pt>
                <c:pt idx="826">
                  <c:v>6.3379613548099796</c:v>
                </c:pt>
                <c:pt idx="827">
                  <c:v>6.3514489062746273</c:v>
                </c:pt>
                <c:pt idx="828">
                  <c:v>6.3651420339235631</c:v>
                </c:pt>
                <c:pt idx="829">
                  <c:v>6.3345271326759942</c:v>
                </c:pt>
                <c:pt idx="830">
                  <c:v>6.3109323739606094</c:v>
                </c:pt>
                <c:pt idx="831">
                  <c:v>6.4999357686857513</c:v>
                </c:pt>
                <c:pt idx="832">
                  <c:v>6.3528049466644756</c:v>
                </c:pt>
                <c:pt idx="833">
                  <c:v>6.38540427075674</c:v>
                </c:pt>
                <c:pt idx="834">
                  <c:v>6.3691203021126563</c:v>
                </c:pt>
                <c:pt idx="835">
                  <c:v>6.3414381651179905</c:v>
                </c:pt>
                <c:pt idx="836">
                  <c:v>6.3689102590109057</c:v>
                </c:pt>
                <c:pt idx="837">
                  <c:v>6.3557740081751248</c:v>
                </c:pt>
                <c:pt idx="838">
                  <c:v>6.4054909870652406</c:v>
                </c:pt>
                <c:pt idx="839">
                  <c:v>6.3859899989015387</c:v>
                </c:pt>
                <c:pt idx="840">
                  <c:v>6.3933305988285385</c:v>
                </c:pt>
                <c:pt idx="841">
                  <c:v>6.3397030008452404</c:v>
                </c:pt>
                <c:pt idx="842">
                  <c:v>6.3330340447682225</c:v>
                </c:pt>
                <c:pt idx="843">
                  <c:v>6.3249975944524657</c:v>
                </c:pt>
                <c:pt idx="844">
                  <c:v>6.3990533708434985</c:v>
                </c:pt>
                <c:pt idx="845">
                  <c:v>6.3647758697743662</c:v>
                </c:pt>
                <c:pt idx="846">
                  <c:v>6.2806004487192064</c:v>
                </c:pt>
                <c:pt idx="847">
                  <c:v>6.3489739658173709</c:v>
                </c:pt>
                <c:pt idx="848">
                  <c:v>6.3445785938564665</c:v>
                </c:pt>
                <c:pt idx="849">
                  <c:v>6.3890451150340795</c:v>
                </c:pt>
                <c:pt idx="850">
                  <c:v>6.4906445862679218</c:v>
                </c:pt>
                <c:pt idx="851">
                  <c:v>6.4179321084589676</c:v>
                </c:pt>
                <c:pt idx="852">
                  <c:v>6.3618486663673748</c:v>
                </c:pt>
                <c:pt idx="853">
                  <c:v>6.3408840365213557</c:v>
                </c:pt>
                <c:pt idx="854">
                  <c:v>6.3075029373643385</c:v>
                </c:pt>
                <c:pt idx="855">
                  <c:v>6.3992817568222904</c:v>
                </c:pt>
                <c:pt idx="856">
                  <c:v>6.3752560088034729</c:v>
                </c:pt>
                <c:pt idx="857">
                  <c:v>6.3905967199308851</c:v>
                </c:pt>
                <c:pt idx="858">
                  <c:v>6.4152189889442734</c:v>
                </c:pt>
                <c:pt idx="859">
                  <c:v>6.376719235134428</c:v>
                </c:pt>
                <c:pt idx="860">
                  <c:v>6.3912868138001331</c:v>
                </c:pt>
                <c:pt idx="861">
                  <c:v>6.3765333429417437</c:v>
                </c:pt>
                <c:pt idx="862">
                  <c:v>6.3895151522598495</c:v>
                </c:pt>
                <c:pt idx="863">
                  <c:v>6.3716396998664484</c:v>
                </c:pt>
                <c:pt idx="864">
                  <c:v>6.3278213905273084</c:v>
                </c:pt>
                <c:pt idx="865">
                  <c:v>6.3846345704594203</c:v>
                </c:pt>
                <c:pt idx="866">
                  <c:v>6.3383955287241882</c:v>
                </c:pt>
                <c:pt idx="867">
                  <c:v>6.3832602989215772</c:v>
                </c:pt>
                <c:pt idx="868">
                  <c:v>6.3652865153816309</c:v>
                </c:pt>
                <c:pt idx="869">
                  <c:v>6.3772909484762508</c:v>
                </c:pt>
                <c:pt idx="870">
                  <c:v>6.3690536533974775</c:v>
                </c:pt>
                <c:pt idx="871">
                  <c:v>6.3978346794884855</c:v>
                </c:pt>
                <c:pt idx="872">
                  <c:v>6.4584113526074907</c:v>
                </c:pt>
                <c:pt idx="873">
                  <c:v>6.3409203876724458</c:v>
                </c:pt>
                <c:pt idx="874">
                  <c:v>6.3803623137213936</c:v>
                </c:pt>
                <c:pt idx="875">
                  <c:v>6.4213735581020064</c:v>
                </c:pt>
                <c:pt idx="876">
                  <c:v>6.3886351980644474</c:v>
                </c:pt>
                <c:pt idx="877">
                  <c:v>6.3569580725487045</c:v>
                </c:pt>
                <c:pt idx="878">
                  <c:v>6.3937748670250407</c:v>
                </c:pt>
                <c:pt idx="879">
                  <c:v>6.3561008478271104</c:v>
                </c:pt>
                <c:pt idx="880">
                  <c:v>6.4302369447321581</c:v>
                </c:pt>
                <c:pt idx="881">
                  <c:v>6.3980891487450187</c:v>
                </c:pt>
                <c:pt idx="882">
                  <c:v>6.4096335765410624</c:v>
                </c:pt>
                <c:pt idx="883">
                  <c:v>6.4058771626173394</c:v>
                </c:pt>
                <c:pt idx="884">
                  <c:v>6.8719601838770377</c:v>
                </c:pt>
                <c:pt idx="885">
                  <c:v>6.4522105989912868</c:v>
                </c:pt>
                <c:pt idx="886">
                  <c:v>6.4001648366509549</c:v>
                </c:pt>
                <c:pt idx="887">
                  <c:v>6.3959727223015204</c:v>
                </c:pt>
                <c:pt idx="888">
                  <c:v>6.4340887432940024</c:v>
                </c:pt>
                <c:pt idx="889">
                  <c:v>6.447005070708939</c:v>
                </c:pt>
                <c:pt idx="890">
                  <c:v>6.3521000908480065</c:v>
                </c:pt>
                <c:pt idx="891">
                  <c:v>6.3897510128865873</c:v>
                </c:pt>
                <c:pt idx="892">
                  <c:v>6.3935999880555086</c:v>
                </c:pt>
                <c:pt idx="893">
                  <c:v>6.4168180159657862</c:v>
                </c:pt>
                <c:pt idx="894">
                  <c:v>6.4098630729106443</c:v>
                </c:pt>
                <c:pt idx="895">
                  <c:v>6.3774875943069507</c:v>
                </c:pt>
                <c:pt idx="896">
                  <c:v>6.4261616831882984</c:v>
                </c:pt>
                <c:pt idx="897">
                  <c:v>6.4040477706826024</c:v>
                </c:pt>
                <c:pt idx="898">
                  <c:v>6.3930157174104343</c:v>
                </c:pt>
                <c:pt idx="899">
                  <c:v>6.4470291973893081</c:v>
                </c:pt>
                <c:pt idx="900">
                  <c:v>4.9609747042827017</c:v>
                </c:pt>
                <c:pt idx="901">
                  <c:v>6.3796317356262016</c:v>
                </c:pt>
                <c:pt idx="902">
                  <c:v>6.3914596509721591</c:v>
                </c:pt>
                <c:pt idx="903">
                  <c:v>6.3675295109254888</c:v>
                </c:pt>
                <c:pt idx="904">
                  <c:v>6.4177428142517234</c:v>
                </c:pt>
                <c:pt idx="905">
                  <c:v>6.4163680518627446</c:v>
                </c:pt>
                <c:pt idx="906">
                  <c:v>6.4302729596843111</c:v>
                </c:pt>
                <c:pt idx="907">
                  <c:v>6.4265206953744514</c:v>
                </c:pt>
                <c:pt idx="908">
                  <c:v>6.4462271789687415</c:v>
                </c:pt>
                <c:pt idx="909">
                  <c:v>6.3672545862516694</c:v>
                </c:pt>
                <c:pt idx="910">
                  <c:v>6.800951547741338</c:v>
                </c:pt>
                <c:pt idx="911">
                  <c:v>6.4274633875644014</c:v>
                </c:pt>
                <c:pt idx="912">
                  <c:v>6.3718246490508008</c:v>
                </c:pt>
                <c:pt idx="913">
                  <c:v>6.3910313120943334</c:v>
                </c:pt>
                <c:pt idx="914">
                  <c:v>6.4195262428003739</c:v>
                </c:pt>
                <c:pt idx="915">
                  <c:v>6.4024909388578264</c:v>
                </c:pt>
                <c:pt idx="916">
                  <c:v>6.4103309035609302</c:v>
                </c:pt>
                <c:pt idx="917">
                  <c:v>6.3799297865157714</c:v>
                </c:pt>
                <c:pt idx="918">
                  <c:v>6.4137256028545124</c:v>
                </c:pt>
                <c:pt idx="919">
                  <c:v>6.3558553583624677</c:v>
                </c:pt>
                <c:pt idx="920">
                  <c:v>6.6083166446105306</c:v>
                </c:pt>
                <c:pt idx="921">
                  <c:v>6.4206900840235743</c:v>
                </c:pt>
                <c:pt idx="922">
                  <c:v>6.3853465724541776</c:v>
                </c:pt>
                <c:pt idx="923">
                  <c:v>6.4312909896087431</c:v>
                </c:pt>
                <c:pt idx="924">
                  <c:v>6.4649646789324109</c:v>
                </c:pt>
                <c:pt idx="925">
                  <c:v>6.3570687283557685</c:v>
                </c:pt>
                <c:pt idx="926">
                  <c:v>6.4088155328727616</c:v>
                </c:pt>
                <c:pt idx="927">
                  <c:v>6.4253887611084082</c:v>
                </c:pt>
                <c:pt idx="928">
                  <c:v>6.5250186189382244</c:v>
                </c:pt>
                <c:pt idx="929">
                  <c:v>6.4106780511185484</c:v>
                </c:pt>
                <c:pt idx="930">
                  <c:v>6.4199125150468985</c:v>
                </c:pt>
                <c:pt idx="931">
                  <c:v>6.4158889106087678</c:v>
                </c:pt>
                <c:pt idx="932">
                  <c:v>6.4209506780536367</c:v>
                </c:pt>
                <c:pt idx="933">
                  <c:v>6.4378458797766349</c:v>
                </c:pt>
                <c:pt idx="934">
                  <c:v>6.4106910405604154</c:v>
                </c:pt>
                <c:pt idx="935">
                  <c:v>6.4707723012967815</c:v>
                </c:pt>
                <c:pt idx="936">
                  <c:v>6.7336817829710007</c:v>
                </c:pt>
                <c:pt idx="937">
                  <c:v>6.4347399536310936</c:v>
                </c:pt>
                <c:pt idx="938">
                  <c:v>6.4229427453435912</c:v>
                </c:pt>
                <c:pt idx="939">
                  <c:v>6.4591794890530823</c:v>
                </c:pt>
                <c:pt idx="940">
                  <c:v>6.4018786046795899</c:v>
                </c:pt>
                <c:pt idx="941">
                  <c:v>6.4633075954874091</c:v>
                </c:pt>
                <c:pt idx="942">
                  <c:v>6.3934721886850001</c:v>
                </c:pt>
                <c:pt idx="943">
                  <c:v>6.4382978409993994</c:v>
                </c:pt>
                <c:pt idx="944">
                  <c:v>6.3564434973510657</c:v>
                </c:pt>
                <c:pt idx="945">
                  <c:v>6.4204497045047013</c:v>
                </c:pt>
                <c:pt idx="946">
                  <c:v>6.4121755164148526</c:v>
                </c:pt>
                <c:pt idx="947">
                  <c:v>6.3228219253420166</c:v>
                </c:pt>
                <c:pt idx="948">
                  <c:v>6.4184008471725944</c:v>
                </c:pt>
                <c:pt idx="949">
                  <c:v>6.3192886953674892</c:v>
                </c:pt>
                <c:pt idx="950">
                  <c:v>6.4431877971414551</c:v>
                </c:pt>
                <c:pt idx="951">
                  <c:v>6.5074842358452676</c:v>
                </c:pt>
                <c:pt idx="952">
                  <c:v>6.4248364088733076</c:v>
                </c:pt>
                <c:pt idx="953">
                  <c:v>6.4421663211320999</c:v>
                </c:pt>
                <c:pt idx="954">
                  <c:v>6.6082088346600374</c:v>
                </c:pt>
                <c:pt idx="955">
                  <c:v>6.3981605742499275</c:v>
                </c:pt>
                <c:pt idx="956">
                  <c:v>6.4009853307108315</c:v>
                </c:pt>
                <c:pt idx="957">
                  <c:v>6.4558532326403908</c:v>
                </c:pt>
                <c:pt idx="958">
                  <c:v>6.4318273752941613</c:v>
                </c:pt>
                <c:pt idx="959">
                  <c:v>6.4511054944943442</c:v>
                </c:pt>
                <c:pt idx="960">
                  <c:v>6.4921334914334583</c:v>
                </c:pt>
                <c:pt idx="961">
                  <c:v>6.4215618114235324</c:v>
                </c:pt>
                <c:pt idx="962">
                  <c:v>6.3902777305992959</c:v>
                </c:pt>
                <c:pt idx="963">
                  <c:v>6.3945219415379801</c:v>
                </c:pt>
                <c:pt idx="964">
                  <c:v>6.443416447571531</c:v>
                </c:pt>
                <c:pt idx="965">
                  <c:v>6.4177557600735877</c:v>
                </c:pt>
                <c:pt idx="966">
                  <c:v>6.4627742633429479</c:v>
                </c:pt>
                <c:pt idx="967">
                  <c:v>6.4277699468895166</c:v>
                </c:pt>
                <c:pt idx="968">
                  <c:v>6.2983844840236758</c:v>
                </c:pt>
                <c:pt idx="969">
                  <c:v>6.4091066709958886</c:v>
                </c:pt>
                <c:pt idx="970">
                  <c:v>6.4152381868371391</c:v>
                </c:pt>
                <c:pt idx="971">
                  <c:v>6.3951262394361335</c:v>
                </c:pt>
                <c:pt idx="972">
                  <c:v>6.4881297074739903</c:v>
                </c:pt>
                <c:pt idx="973">
                  <c:v>6.4504774892056673</c:v>
                </c:pt>
                <c:pt idx="974">
                  <c:v>6.4977679673083886</c:v>
                </c:pt>
                <c:pt idx="975">
                  <c:v>6.4505828054674108</c:v>
                </c:pt>
                <c:pt idx="976">
                  <c:v>6.4765649188802552</c:v>
                </c:pt>
                <c:pt idx="977">
                  <c:v>6.4397769471940318</c:v>
                </c:pt>
                <c:pt idx="978">
                  <c:v>6.3866464401129788</c:v>
                </c:pt>
                <c:pt idx="979">
                  <c:v>6.3989677222092602</c:v>
                </c:pt>
                <c:pt idx="980">
                  <c:v>6.5106141254481464</c:v>
                </c:pt>
                <c:pt idx="981">
                  <c:v>6.4569620954808835</c:v>
                </c:pt>
                <c:pt idx="982">
                  <c:v>6.3576759074531672</c:v>
                </c:pt>
                <c:pt idx="983">
                  <c:v>6.4244545609509389</c:v>
                </c:pt>
                <c:pt idx="984">
                  <c:v>6.4644030972380575</c:v>
                </c:pt>
                <c:pt idx="985">
                  <c:v>6.4460560857790226</c:v>
                </c:pt>
                <c:pt idx="986">
                  <c:v>6.4305225096571839</c:v>
                </c:pt>
                <c:pt idx="987">
                  <c:v>6.6306372419599855</c:v>
                </c:pt>
                <c:pt idx="988">
                  <c:v>6.4506216409243988</c:v>
                </c:pt>
                <c:pt idx="989">
                  <c:v>6.4146785958681916</c:v>
                </c:pt>
                <c:pt idx="990">
                  <c:v>6.4386706631203365</c:v>
                </c:pt>
                <c:pt idx="991">
                  <c:v>6.4404370023921524</c:v>
                </c:pt>
                <c:pt idx="992">
                  <c:v>6.4668109212130602</c:v>
                </c:pt>
                <c:pt idx="993">
                  <c:v>6.4102005461022875</c:v>
                </c:pt>
                <c:pt idx="994">
                  <c:v>6.4760762440567374</c:v>
                </c:pt>
                <c:pt idx="995">
                  <c:v>6.465894157898739</c:v>
                </c:pt>
                <c:pt idx="996">
                  <c:v>6.4973173663144479</c:v>
                </c:pt>
                <c:pt idx="997">
                  <c:v>6.4493236300979699</c:v>
                </c:pt>
                <c:pt idx="998">
                  <c:v>6.4176655738988639</c:v>
                </c:pt>
                <c:pt idx="999">
                  <c:v>6.8161822186628207</c:v>
                </c:pt>
                <c:pt idx="1000">
                  <c:v>6.4550333181562891</c:v>
                </c:pt>
                <c:pt idx="1001">
                  <c:v>6.5148678880783395</c:v>
                </c:pt>
                <c:pt idx="1002">
                  <c:v>6.4642763718876068</c:v>
                </c:pt>
                <c:pt idx="1003">
                  <c:v>6.5508223388231821</c:v>
                </c:pt>
                <c:pt idx="1004">
                  <c:v>6.4185156229707845</c:v>
                </c:pt>
                <c:pt idx="1005">
                  <c:v>6.5278258690862732</c:v>
                </c:pt>
                <c:pt idx="1006">
                  <c:v>6.4186836525643232</c:v>
                </c:pt>
                <c:pt idx="1007">
                  <c:v>6.4469977781366214</c:v>
                </c:pt>
                <c:pt idx="1008">
                  <c:v>6.4535076144893724</c:v>
                </c:pt>
                <c:pt idx="1009">
                  <c:v>6.8970618934617516</c:v>
                </c:pt>
                <c:pt idx="1010">
                  <c:v>6.4602654766081464</c:v>
                </c:pt>
                <c:pt idx="1011">
                  <c:v>6.4462797138270123</c:v>
                </c:pt>
                <c:pt idx="1012">
                  <c:v>7.2632274028880079</c:v>
                </c:pt>
                <c:pt idx="1013">
                  <c:v>6.4429617721845434</c:v>
                </c:pt>
                <c:pt idx="1014">
                  <c:v>6.5124466429541918</c:v>
                </c:pt>
                <c:pt idx="1015">
                  <c:v>6.4639793318756187</c:v>
                </c:pt>
                <c:pt idx="1016">
                  <c:v>6.4306865412723475</c:v>
                </c:pt>
                <c:pt idx="1017">
                  <c:v>6.4371470449509314</c:v>
                </c:pt>
                <c:pt idx="1018">
                  <c:v>6.5209884655404418</c:v>
                </c:pt>
                <c:pt idx="1019">
                  <c:v>6.4987730410069062</c:v>
                </c:pt>
                <c:pt idx="1020">
                  <c:v>6.4614544047844964</c:v>
                </c:pt>
                <c:pt idx="1021">
                  <c:v>6.4540569297865114</c:v>
                </c:pt>
                <c:pt idx="1022">
                  <c:v>6.4850698408881824</c:v>
                </c:pt>
                <c:pt idx="1023">
                  <c:v>6.4999745701034595</c:v>
                </c:pt>
                <c:pt idx="1024">
                  <c:v>6.4555247729871441</c:v>
                </c:pt>
                <c:pt idx="1025">
                  <c:v>6.4641352905350606</c:v>
                </c:pt>
                <c:pt idx="1026">
                  <c:v>6.4867906188173414</c:v>
                </c:pt>
                <c:pt idx="1027">
                  <c:v>6.4887595647416827</c:v>
                </c:pt>
                <c:pt idx="1028">
                  <c:v>6.4877063002355495</c:v>
                </c:pt>
                <c:pt idx="1029">
                  <c:v>6.517465340936976</c:v>
                </c:pt>
                <c:pt idx="1030">
                  <c:v>6.484906217771198</c:v>
                </c:pt>
                <c:pt idx="1031">
                  <c:v>6.4822552025223894</c:v>
                </c:pt>
                <c:pt idx="1032">
                  <c:v>6.4355649458013184</c:v>
                </c:pt>
                <c:pt idx="1033">
                  <c:v>6.3820438697923221</c:v>
                </c:pt>
                <c:pt idx="1034">
                  <c:v>6.4159731614865807</c:v>
                </c:pt>
                <c:pt idx="1035">
                  <c:v>6.6159872052008915</c:v>
                </c:pt>
                <c:pt idx="1036">
                  <c:v>6.4773774129047528</c:v>
                </c:pt>
                <c:pt idx="1037">
                  <c:v>6.4477853483446994</c:v>
                </c:pt>
                <c:pt idx="1038">
                  <c:v>6.4584279774420263</c:v>
                </c:pt>
                <c:pt idx="1039">
                  <c:v>6.4995312033996475</c:v>
                </c:pt>
                <c:pt idx="1040">
                  <c:v>6.4628120275627099</c:v>
                </c:pt>
                <c:pt idx="1041">
                  <c:v>6.4916878525710624</c:v>
                </c:pt>
                <c:pt idx="1042">
                  <c:v>6.4589418242870966</c:v>
                </c:pt>
                <c:pt idx="1043">
                  <c:v>6.4695333718808481</c:v>
                </c:pt>
                <c:pt idx="1044">
                  <c:v>6.5123428908732404</c:v>
                </c:pt>
                <c:pt idx="1045">
                  <c:v>6.4868348291400357</c:v>
                </c:pt>
                <c:pt idx="1046">
                  <c:v>6.6034052680433746</c:v>
                </c:pt>
                <c:pt idx="1047">
                  <c:v>6.4721261921048479</c:v>
                </c:pt>
                <c:pt idx="1048">
                  <c:v>6.4637378241179757</c:v>
                </c:pt>
                <c:pt idx="1049">
                  <c:v>6.4904410651479694</c:v>
                </c:pt>
                <c:pt idx="1050">
                  <c:v>6.3959236832086246</c:v>
                </c:pt>
                <c:pt idx="1051">
                  <c:v>6.5126309597696848</c:v>
                </c:pt>
                <c:pt idx="1052">
                  <c:v>6.5650078035383457</c:v>
                </c:pt>
                <c:pt idx="1053">
                  <c:v>6.5276768072970306</c:v>
                </c:pt>
                <c:pt idx="1054">
                  <c:v>6.6239227258228404</c:v>
                </c:pt>
                <c:pt idx="1055">
                  <c:v>6.4700266014541361</c:v>
                </c:pt>
                <c:pt idx="1056">
                  <c:v>6.4103765700731596</c:v>
                </c:pt>
                <c:pt idx="1057">
                  <c:v>6.4540497546721696</c:v>
                </c:pt>
                <c:pt idx="1058">
                  <c:v>6.5398784880959404</c:v>
                </c:pt>
                <c:pt idx="1059">
                  <c:v>6.4797336829017134</c:v>
                </c:pt>
                <c:pt idx="1060">
                  <c:v>6.4897308719715889</c:v>
                </c:pt>
                <c:pt idx="1061">
                  <c:v>6.5238970784644135</c:v>
                </c:pt>
                <c:pt idx="1062">
                  <c:v>6.5183321122958064</c:v>
                </c:pt>
                <c:pt idx="1063">
                  <c:v>6.4846441481878374</c:v>
                </c:pt>
                <c:pt idx="1064">
                  <c:v>6.447800157128909</c:v>
                </c:pt>
                <c:pt idx="1065">
                  <c:v>6.4803099805079514</c:v>
                </c:pt>
                <c:pt idx="1066">
                  <c:v>6.5947061679091705</c:v>
                </c:pt>
                <c:pt idx="1067">
                  <c:v>6.4379554570946098</c:v>
                </c:pt>
                <c:pt idx="1068">
                  <c:v>6.5049782623395496</c:v>
                </c:pt>
                <c:pt idx="1069">
                  <c:v>6.4458051152798506</c:v>
                </c:pt>
                <c:pt idx="1070">
                  <c:v>6.4683807136708822</c:v>
                </c:pt>
                <c:pt idx="1071">
                  <c:v>6.4981856244574363</c:v>
                </c:pt>
                <c:pt idx="1072">
                  <c:v>6.4426758628368086</c:v>
                </c:pt>
                <c:pt idx="1073">
                  <c:v>6.4558368130225867</c:v>
                </c:pt>
                <c:pt idx="1074">
                  <c:v>6.4839003895626259</c:v>
                </c:pt>
                <c:pt idx="1075">
                  <c:v>6.5932031886352664</c:v>
                </c:pt>
                <c:pt idx="1076">
                  <c:v>6.4798767069900514</c:v>
                </c:pt>
                <c:pt idx="1077">
                  <c:v>6.5583360212649451</c:v>
                </c:pt>
                <c:pt idx="1078">
                  <c:v>6.5204154027725094</c:v>
                </c:pt>
                <c:pt idx="1079">
                  <c:v>6.5270641765158759</c:v>
                </c:pt>
                <c:pt idx="1080">
                  <c:v>6.509974557192586</c:v>
                </c:pt>
                <c:pt idx="1081">
                  <c:v>6.5134742375589649</c:v>
                </c:pt>
                <c:pt idx="1082">
                  <c:v>6.5061031579527224</c:v>
                </c:pt>
                <c:pt idx="1083">
                  <c:v>6.5085252750050087</c:v>
                </c:pt>
                <c:pt idx="1084">
                  <c:v>6.4669043781949265</c:v>
                </c:pt>
                <c:pt idx="1085">
                  <c:v>6.4807622745061257</c:v>
                </c:pt>
                <c:pt idx="1086">
                  <c:v>6.5250652032695378</c:v>
                </c:pt>
                <c:pt idx="1087">
                  <c:v>6.4959226887766395</c:v>
                </c:pt>
                <c:pt idx="1088">
                  <c:v>6.4732473485948931</c:v>
                </c:pt>
                <c:pt idx="1089">
                  <c:v>6.4912150736852885</c:v>
                </c:pt>
                <c:pt idx="1090">
                  <c:v>6.4684378728499459</c:v>
                </c:pt>
                <c:pt idx="1091">
                  <c:v>6.5022513180553805</c:v>
                </c:pt>
                <c:pt idx="1092">
                  <c:v>6.5276684959508113</c:v>
                </c:pt>
                <c:pt idx="1093">
                  <c:v>6.5492085832468039</c:v>
                </c:pt>
                <c:pt idx="1094">
                  <c:v>6.5086326356859354</c:v>
                </c:pt>
                <c:pt idx="1095">
                  <c:v>6.5308506518326794</c:v>
                </c:pt>
                <c:pt idx="1096">
                  <c:v>6.4847044133017304</c:v>
                </c:pt>
                <c:pt idx="1097">
                  <c:v>6.4867554050852894</c:v>
                </c:pt>
                <c:pt idx="1098">
                  <c:v>6.5371747600254073</c:v>
                </c:pt>
                <c:pt idx="1099">
                  <c:v>6.524085188405266</c:v>
                </c:pt>
                <c:pt idx="1100">
                  <c:v>6.5164068513078304</c:v>
                </c:pt>
                <c:pt idx="1101">
                  <c:v>6.5077381444024613</c:v>
                </c:pt>
                <c:pt idx="1102">
                  <c:v>6.5537915482841234</c:v>
                </c:pt>
                <c:pt idx="1103">
                  <c:v>6.5097924527246978</c:v>
                </c:pt>
                <c:pt idx="1104">
                  <c:v>6.513214307637015</c:v>
                </c:pt>
                <c:pt idx="1105">
                  <c:v>6.4370098874429553</c:v>
                </c:pt>
                <c:pt idx="1106">
                  <c:v>6.5630831897814499</c:v>
                </c:pt>
                <c:pt idx="1107">
                  <c:v>6.4342716618848694</c:v>
                </c:pt>
                <c:pt idx="1108">
                  <c:v>6.5054907657466314</c:v>
                </c:pt>
                <c:pt idx="1109">
                  <c:v>6.4719489642011903</c:v>
                </c:pt>
                <c:pt idx="1110">
                  <c:v>6.4907196778511294</c:v>
                </c:pt>
                <c:pt idx="1111">
                  <c:v>6.5426029651748934</c:v>
                </c:pt>
                <c:pt idx="1112">
                  <c:v>6.5430800181260107</c:v>
                </c:pt>
                <c:pt idx="1113">
                  <c:v>6.5145626273235875</c:v>
                </c:pt>
                <c:pt idx="1114">
                  <c:v>6.5600227204801573</c:v>
                </c:pt>
                <c:pt idx="1115">
                  <c:v>6.5054059330494445</c:v>
                </c:pt>
                <c:pt idx="1116">
                  <c:v>6.5334897006157231</c:v>
                </c:pt>
                <c:pt idx="1117">
                  <c:v>6.4705748272564207</c:v>
                </c:pt>
                <c:pt idx="1118">
                  <c:v>7.0517518211846326</c:v>
                </c:pt>
                <c:pt idx="1119">
                  <c:v>6.533059339355078</c:v>
                </c:pt>
                <c:pt idx="1120">
                  <c:v>6.5114280084552485</c:v>
                </c:pt>
                <c:pt idx="1121">
                  <c:v>6.5596448927317237</c:v>
                </c:pt>
                <c:pt idx="1122">
                  <c:v>6.5236719672158445</c:v>
                </c:pt>
                <c:pt idx="1123">
                  <c:v>6.5642718844734684</c:v>
                </c:pt>
                <c:pt idx="1124">
                  <c:v>6.5648274450745454</c:v>
                </c:pt>
                <c:pt idx="1125">
                  <c:v>6.378176517888428</c:v>
                </c:pt>
                <c:pt idx="1126">
                  <c:v>6.5010787159828123</c:v>
                </c:pt>
                <c:pt idx="1127">
                  <c:v>6.5814279036209964</c:v>
                </c:pt>
                <c:pt idx="1128">
                  <c:v>6.5270487284579515</c:v>
                </c:pt>
                <c:pt idx="1129">
                  <c:v>6.4778407476047404</c:v>
                </c:pt>
                <c:pt idx="1130">
                  <c:v>6.4151497025338919</c:v>
                </c:pt>
                <c:pt idx="1131">
                  <c:v>6.5391172669542161</c:v>
                </c:pt>
                <c:pt idx="1132">
                  <c:v>6.5474739169119784</c:v>
                </c:pt>
                <c:pt idx="1133">
                  <c:v>6.5080431376704508</c:v>
                </c:pt>
                <c:pt idx="1134">
                  <c:v>6.4771984075190794</c:v>
                </c:pt>
                <c:pt idx="1135">
                  <c:v>6.5216426414798798</c:v>
                </c:pt>
                <c:pt idx="1136">
                  <c:v>6.5355625905711872</c:v>
                </c:pt>
                <c:pt idx="1137">
                  <c:v>6.5747164820114454</c:v>
                </c:pt>
                <c:pt idx="1138">
                  <c:v>6.5784174683813763</c:v>
                </c:pt>
                <c:pt idx="1139">
                  <c:v>6.4874143547681165</c:v>
                </c:pt>
                <c:pt idx="1140">
                  <c:v>6.5311934214954714</c:v>
                </c:pt>
                <c:pt idx="1141">
                  <c:v>6.5819327517526904</c:v>
                </c:pt>
                <c:pt idx="1142">
                  <c:v>6.4664653040552293</c:v>
                </c:pt>
                <c:pt idx="1143">
                  <c:v>6.5639193710642845</c:v>
                </c:pt>
                <c:pt idx="1144">
                  <c:v>6.5509033702070676</c:v>
                </c:pt>
                <c:pt idx="1145">
                  <c:v>6.5347380445182104</c:v>
                </c:pt>
                <c:pt idx="1146">
                  <c:v>6.5088736517108794</c:v>
                </c:pt>
                <c:pt idx="1147">
                  <c:v>6.5019313134506245</c:v>
                </c:pt>
                <c:pt idx="1148">
                  <c:v>6.5419477386907694</c:v>
                </c:pt>
                <c:pt idx="1149">
                  <c:v>6.5236165057701854</c:v>
                </c:pt>
                <c:pt idx="1150">
                  <c:v>6.533514238643324</c:v>
                </c:pt>
                <c:pt idx="1151">
                  <c:v>6.5266152768770747</c:v>
                </c:pt>
                <c:pt idx="1152">
                  <c:v>6.482921510503191</c:v>
                </c:pt>
                <c:pt idx="1153">
                  <c:v>6.5662494732928947</c:v>
                </c:pt>
                <c:pt idx="1154">
                  <c:v>6.5124252894906576</c:v>
                </c:pt>
                <c:pt idx="1155">
                  <c:v>6.5994051398222782</c:v>
                </c:pt>
                <c:pt idx="1156">
                  <c:v>6.5446233379652785</c:v>
                </c:pt>
                <c:pt idx="1157">
                  <c:v>6.5629662719491675</c:v>
                </c:pt>
                <c:pt idx="1158">
                  <c:v>6.5648181235328895</c:v>
                </c:pt>
                <c:pt idx="1159">
                  <c:v>6.5541834916697495</c:v>
                </c:pt>
                <c:pt idx="1160">
                  <c:v>6.5571233855100424</c:v>
                </c:pt>
                <c:pt idx="1161">
                  <c:v>6.5056984262878634</c:v>
                </c:pt>
                <c:pt idx="1162">
                  <c:v>6.5338397257989094</c:v>
                </c:pt>
                <c:pt idx="1163">
                  <c:v>6.6046905644962086</c:v>
                </c:pt>
                <c:pt idx="1164">
                  <c:v>6.5145686036073416</c:v>
                </c:pt>
                <c:pt idx="1165">
                  <c:v>6.4900215810612103</c:v>
                </c:pt>
                <c:pt idx="1166">
                  <c:v>6.5966792189950354</c:v>
                </c:pt>
                <c:pt idx="1167">
                  <c:v>6.5106817110269146</c:v>
                </c:pt>
                <c:pt idx="1168">
                  <c:v>6.5415745016246234</c:v>
                </c:pt>
                <c:pt idx="1169">
                  <c:v>6.5268693165602167</c:v>
                </c:pt>
                <c:pt idx="1170">
                  <c:v>6.5565732472202161</c:v>
                </c:pt>
                <c:pt idx="1171">
                  <c:v>6.5553753137871551</c:v>
                </c:pt>
                <c:pt idx="1172">
                  <c:v>6.5564589392391674</c:v>
                </c:pt>
                <c:pt idx="1173">
                  <c:v>6.5612062459469866</c:v>
                </c:pt>
                <c:pt idx="1174">
                  <c:v>6.5538953193450427</c:v>
                </c:pt>
                <c:pt idx="1175">
                  <c:v>6.5545807337875379</c:v>
                </c:pt>
                <c:pt idx="1176">
                  <c:v>6.2377295553120726</c:v>
                </c:pt>
                <c:pt idx="1177">
                  <c:v>6.583616142395015</c:v>
                </c:pt>
                <c:pt idx="1178">
                  <c:v>6.568584438792378</c:v>
                </c:pt>
                <c:pt idx="1179">
                  <c:v>6.5800309597242252</c:v>
                </c:pt>
                <c:pt idx="1180">
                  <c:v>6.5375825604734015</c:v>
                </c:pt>
                <c:pt idx="1181">
                  <c:v>6.6453035197554877</c:v>
                </c:pt>
                <c:pt idx="1182">
                  <c:v>6.5695450183644395</c:v>
                </c:pt>
                <c:pt idx="1183">
                  <c:v>6.5462594407559314</c:v>
                </c:pt>
                <c:pt idx="1184">
                  <c:v>6.71975526301049</c:v>
                </c:pt>
                <c:pt idx="1185">
                  <c:v>6.5815622710112036</c:v>
                </c:pt>
                <c:pt idx="1186">
                  <c:v>6.5157326750639095</c:v>
                </c:pt>
                <c:pt idx="1187">
                  <c:v>6.542962289039381</c:v>
                </c:pt>
                <c:pt idx="1188">
                  <c:v>6.5622797759323994</c:v>
                </c:pt>
                <c:pt idx="1189">
                  <c:v>6.5808610616673082</c:v>
                </c:pt>
                <c:pt idx="1190">
                  <c:v>6.5514126055601896</c:v>
                </c:pt>
                <c:pt idx="1191">
                  <c:v>6.5287349781226398</c:v>
                </c:pt>
                <c:pt idx="1192">
                  <c:v>6.5634669646612043</c:v>
                </c:pt>
                <c:pt idx="1193">
                  <c:v>6.5862521835968071</c:v>
                </c:pt>
                <c:pt idx="1194">
                  <c:v>6.5852192623435464</c:v>
                </c:pt>
                <c:pt idx="1195">
                  <c:v>6.5821713972791915</c:v>
                </c:pt>
                <c:pt idx="1196">
                  <c:v>6.5907447260187242</c:v>
                </c:pt>
                <c:pt idx="1197">
                  <c:v>6.5753029870028428</c:v>
                </c:pt>
                <c:pt idx="1198">
                  <c:v>6.5835845916845166</c:v>
                </c:pt>
                <c:pt idx="1199">
                  <c:v>6.5702515613152945</c:v>
                </c:pt>
                <c:pt idx="1200">
                  <c:v>6.5536740783151668</c:v>
                </c:pt>
                <c:pt idx="1201">
                  <c:v>6.5446328463366292</c:v>
                </c:pt>
                <c:pt idx="1202">
                  <c:v>6.5795590769168628</c:v>
                </c:pt>
                <c:pt idx="1203">
                  <c:v>6.5916695252361501</c:v>
                </c:pt>
                <c:pt idx="1204">
                  <c:v>6.6248133431006817</c:v>
                </c:pt>
                <c:pt idx="1205">
                  <c:v>6.5221152253981431</c:v>
                </c:pt>
                <c:pt idx="1206">
                  <c:v>6.6252825021342243</c:v>
                </c:pt>
                <c:pt idx="1207">
                  <c:v>6.5167989377566418</c:v>
                </c:pt>
                <c:pt idx="1208">
                  <c:v>6.6285315425617508</c:v>
                </c:pt>
                <c:pt idx="1209">
                  <c:v>6.5277392339530254</c:v>
                </c:pt>
                <c:pt idx="1210">
                  <c:v>6.6326455468868453</c:v>
                </c:pt>
                <c:pt idx="1211">
                  <c:v>6.5263432842549793</c:v>
                </c:pt>
                <c:pt idx="1212">
                  <c:v>6.5831752556619865</c:v>
                </c:pt>
                <c:pt idx="1213">
                  <c:v>6.6021868519305826</c:v>
                </c:pt>
                <c:pt idx="1214">
                  <c:v>6.6548915758654887</c:v>
                </c:pt>
                <c:pt idx="1215">
                  <c:v>6.5840271117783704</c:v>
                </c:pt>
                <c:pt idx="1216">
                  <c:v>6.5805140824054726</c:v>
                </c:pt>
                <c:pt idx="1217">
                  <c:v>6.581549039129249</c:v>
                </c:pt>
                <c:pt idx="1218">
                  <c:v>6.5908616475725763</c:v>
                </c:pt>
                <c:pt idx="1219">
                  <c:v>6.5981242783615022</c:v>
                </c:pt>
                <c:pt idx="1220">
                  <c:v>6.633539350891847</c:v>
                </c:pt>
                <c:pt idx="1221">
                  <c:v>6.5700897997954</c:v>
                </c:pt>
                <c:pt idx="1222">
                  <c:v>6.5588593477170782</c:v>
                </c:pt>
                <c:pt idx="1223">
                  <c:v>6.5811182677915046</c:v>
                </c:pt>
                <c:pt idx="1224">
                  <c:v>6.6833729971560958</c:v>
                </c:pt>
                <c:pt idx="1225">
                  <c:v>6.5738393482356035</c:v>
                </c:pt>
                <c:pt idx="1226">
                  <c:v>6.5737492321914281</c:v>
                </c:pt>
                <c:pt idx="1227">
                  <c:v>6.60395219648401</c:v>
                </c:pt>
                <c:pt idx="1228">
                  <c:v>6.5119397487861956</c:v>
                </c:pt>
                <c:pt idx="1229">
                  <c:v>6.5971652784874042</c:v>
                </c:pt>
                <c:pt idx="1230">
                  <c:v>6.6166819516247699</c:v>
                </c:pt>
                <c:pt idx="1231">
                  <c:v>6.6163336842151672</c:v>
                </c:pt>
                <c:pt idx="1232">
                  <c:v>6.5629937139831762</c:v>
                </c:pt>
                <c:pt idx="1233">
                  <c:v>6.5743347045888836</c:v>
                </c:pt>
                <c:pt idx="1234">
                  <c:v>6.5270633377632201</c:v>
                </c:pt>
                <c:pt idx="1235">
                  <c:v>6.541386306119426</c:v>
                </c:pt>
                <c:pt idx="1236">
                  <c:v>6.6054649620725483</c:v>
                </c:pt>
                <c:pt idx="1237">
                  <c:v>6.6006937255147973</c:v>
                </c:pt>
                <c:pt idx="1238">
                  <c:v>6.5769533086308094</c:v>
                </c:pt>
                <c:pt idx="1239">
                  <c:v>6.5043006455134691</c:v>
                </c:pt>
                <c:pt idx="1240">
                  <c:v>6.5454012652630906</c:v>
                </c:pt>
                <c:pt idx="1241">
                  <c:v>6.7271154560333901</c:v>
                </c:pt>
                <c:pt idx="1242">
                  <c:v>6.5921488772388406</c:v>
                </c:pt>
                <c:pt idx="1243">
                  <c:v>6.5898192040921071</c:v>
                </c:pt>
                <c:pt idx="1244">
                  <c:v>6.5238006852231409</c:v>
                </c:pt>
                <c:pt idx="1245">
                  <c:v>6.5179336595819706</c:v>
                </c:pt>
                <c:pt idx="1246">
                  <c:v>6.6129328683081132</c:v>
                </c:pt>
                <c:pt idx="1247">
                  <c:v>6.5463858203058765</c:v>
                </c:pt>
                <c:pt idx="1248">
                  <c:v>6.6086882142700789</c:v>
                </c:pt>
                <c:pt idx="1249">
                  <c:v>6.6034539001779535</c:v>
                </c:pt>
                <c:pt idx="1250">
                  <c:v>6.5699940434215449</c:v>
                </c:pt>
                <c:pt idx="1251">
                  <c:v>6.5523550949411238</c:v>
                </c:pt>
                <c:pt idx="1252">
                  <c:v>6.6122139215892641</c:v>
                </c:pt>
                <c:pt idx="1253">
                  <c:v>6.5363944149335538</c:v>
                </c:pt>
                <c:pt idx="1254">
                  <c:v>6.5963654834522423</c:v>
                </c:pt>
                <c:pt idx="1255">
                  <c:v>6.6057720963895736</c:v>
                </c:pt>
                <c:pt idx="1256">
                  <c:v>6.5587949409571005</c:v>
                </c:pt>
                <c:pt idx="1257">
                  <c:v>6.6160530828032114</c:v>
                </c:pt>
                <c:pt idx="1258">
                  <c:v>6.6335357491739773</c:v>
                </c:pt>
                <c:pt idx="1259">
                  <c:v>6.5654286639098896</c:v>
                </c:pt>
                <c:pt idx="1260">
                  <c:v>6.5403250942768913</c:v>
                </c:pt>
                <c:pt idx="1261">
                  <c:v>6.6354217649504541</c:v>
                </c:pt>
                <c:pt idx="1262">
                  <c:v>6.6419479071965455</c:v>
                </c:pt>
                <c:pt idx="1263">
                  <c:v>6.6159956269040086</c:v>
                </c:pt>
                <c:pt idx="1264">
                  <c:v>6.6191033526914556</c:v>
                </c:pt>
                <c:pt idx="1265">
                  <c:v>6.6092736384793982</c:v>
                </c:pt>
                <c:pt idx="1266">
                  <c:v>6.6269217581135536</c:v>
                </c:pt>
                <c:pt idx="1267">
                  <c:v>6.634332971750486</c:v>
                </c:pt>
                <c:pt idx="1268">
                  <c:v>6.526481987626104</c:v>
                </c:pt>
                <c:pt idx="1269">
                  <c:v>6.5772125207495309</c:v>
                </c:pt>
                <c:pt idx="1270">
                  <c:v>6.7025731580812149</c:v>
                </c:pt>
                <c:pt idx="1271">
                  <c:v>6.6093014017188727</c:v>
                </c:pt>
                <c:pt idx="1272">
                  <c:v>6.6427429136748506</c:v>
                </c:pt>
                <c:pt idx="1273">
                  <c:v>6.6667632315173684</c:v>
                </c:pt>
                <c:pt idx="1274">
                  <c:v>6.6120992506373044</c:v>
                </c:pt>
                <c:pt idx="1275">
                  <c:v>6.5890079820417453</c:v>
                </c:pt>
                <c:pt idx="1276">
                  <c:v>6.6069621858312182</c:v>
                </c:pt>
                <c:pt idx="1277">
                  <c:v>6.6156137375822865</c:v>
                </c:pt>
                <c:pt idx="1278">
                  <c:v>6.6396448384305797</c:v>
                </c:pt>
                <c:pt idx="1279">
                  <c:v>6.5872134297865887</c:v>
                </c:pt>
                <c:pt idx="1280">
                  <c:v>6.5937751852297994</c:v>
                </c:pt>
                <c:pt idx="1281">
                  <c:v>6.640692868026048</c:v>
                </c:pt>
                <c:pt idx="1282">
                  <c:v>6.6225477615274597</c:v>
                </c:pt>
                <c:pt idx="1283">
                  <c:v>6.601988001051228</c:v>
                </c:pt>
                <c:pt idx="1284">
                  <c:v>6.6317607491614714</c:v>
                </c:pt>
                <c:pt idx="1285">
                  <c:v>6.6012640329883894</c:v>
                </c:pt>
                <c:pt idx="1286">
                  <c:v>6.6504268162820752</c:v>
                </c:pt>
                <c:pt idx="1287">
                  <c:v>6.6355313456964717</c:v>
                </c:pt>
                <c:pt idx="1288">
                  <c:v>6.6142223056375222</c:v>
                </c:pt>
                <c:pt idx="1289">
                  <c:v>7.2362008553012327</c:v>
                </c:pt>
                <c:pt idx="1290">
                  <c:v>6.5650865464310231</c:v>
                </c:pt>
                <c:pt idx="1291">
                  <c:v>6.6536958557442674</c:v>
                </c:pt>
                <c:pt idx="1292">
                  <c:v>6.6401413881158309</c:v>
                </c:pt>
                <c:pt idx="1293">
                  <c:v>6.6181050221855262</c:v>
                </c:pt>
                <c:pt idx="1294">
                  <c:v>6.5953323935686834</c:v>
                </c:pt>
                <c:pt idx="1295">
                  <c:v>6.6311686287009515</c:v>
                </c:pt>
                <c:pt idx="1296">
                  <c:v>6.6468011737440564</c:v>
                </c:pt>
                <c:pt idx="1297">
                  <c:v>6.5936123853884698</c:v>
                </c:pt>
                <c:pt idx="1298">
                  <c:v>6.5795108197508396</c:v>
                </c:pt>
                <c:pt idx="1299">
                  <c:v>6.5599239725408482</c:v>
                </c:pt>
                <c:pt idx="1300">
                  <c:v>6.5863762943111901</c:v>
                </c:pt>
                <c:pt idx="1301">
                  <c:v>6.6078620772997434</c:v>
                </c:pt>
                <c:pt idx="1302">
                  <c:v>7.7812604564669376</c:v>
                </c:pt>
                <c:pt idx="1303">
                  <c:v>6.62156664230623</c:v>
                </c:pt>
                <c:pt idx="1304">
                  <c:v>6.6059481804746092</c:v>
                </c:pt>
                <c:pt idx="1305">
                  <c:v>6.6208443170662221</c:v>
                </c:pt>
                <c:pt idx="1306">
                  <c:v>6.6292081049741256</c:v>
                </c:pt>
                <c:pt idx="1307">
                  <c:v>6.7123094552010434</c:v>
                </c:pt>
                <c:pt idx="1308">
                  <c:v>6.6852538907943746</c:v>
                </c:pt>
                <c:pt idx="1309">
                  <c:v>6.6007577087896321</c:v>
                </c:pt>
                <c:pt idx="1310">
                  <c:v>6.6422647384074498</c:v>
                </c:pt>
                <c:pt idx="1311">
                  <c:v>6.6693051628267241</c:v>
                </c:pt>
                <c:pt idx="1312">
                  <c:v>6.6468606713746139</c:v>
                </c:pt>
                <c:pt idx="1313">
                  <c:v>6.6077935337171878</c:v>
                </c:pt>
                <c:pt idx="1314">
                  <c:v>6.6251974814949515</c:v>
                </c:pt>
                <c:pt idx="1315">
                  <c:v>6.6347922749002857</c:v>
                </c:pt>
                <c:pt idx="1316">
                  <c:v>6.6145882223351498</c:v>
                </c:pt>
                <c:pt idx="1317">
                  <c:v>6.6577425599478746</c:v>
                </c:pt>
                <c:pt idx="1318">
                  <c:v>6.6331042361857602</c:v>
                </c:pt>
                <c:pt idx="1319">
                  <c:v>6.6112254777511064</c:v>
                </c:pt>
                <c:pt idx="1320">
                  <c:v>6.6062406265969518</c:v>
                </c:pt>
                <c:pt idx="1321">
                  <c:v>6.6071140486528233</c:v>
                </c:pt>
                <c:pt idx="1322">
                  <c:v>6.6294089874199154</c:v>
                </c:pt>
                <c:pt idx="1323">
                  <c:v>6.6345171710225799</c:v>
                </c:pt>
                <c:pt idx="1324">
                  <c:v>6.6004107792267064</c:v>
                </c:pt>
                <c:pt idx="1325">
                  <c:v>6.6194324907235647</c:v>
                </c:pt>
                <c:pt idx="1326">
                  <c:v>6.6573700765267665</c:v>
                </c:pt>
                <c:pt idx="1327">
                  <c:v>6.6113562856221497</c:v>
                </c:pt>
                <c:pt idx="1328">
                  <c:v>6.7004239742972764</c:v>
                </c:pt>
                <c:pt idx="1329">
                  <c:v>6.6669451386501999</c:v>
                </c:pt>
                <c:pt idx="1330">
                  <c:v>6.6544021733198067</c:v>
                </c:pt>
                <c:pt idx="1331">
                  <c:v>6.625925382006046</c:v>
                </c:pt>
                <c:pt idx="1332">
                  <c:v>6.5859800494164666</c:v>
                </c:pt>
                <c:pt idx="1333">
                  <c:v>6.6144815679105839</c:v>
                </c:pt>
                <c:pt idx="1334">
                  <c:v>6.6075774662730922</c:v>
                </c:pt>
                <c:pt idx="1335">
                  <c:v>6.628461987564954</c:v>
                </c:pt>
                <c:pt idx="1336">
                  <c:v>6.7365509880079015</c:v>
                </c:pt>
                <c:pt idx="1337">
                  <c:v>6.6796903625370199</c:v>
                </c:pt>
                <c:pt idx="1338">
                  <c:v>6.6219315619803245</c:v>
                </c:pt>
                <c:pt idx="1339">
                  <c:v>6.655911117896304</c:v>
                </c:pt>
                <c:pt idx="1340">
                  <c:v>6.6438912897574065</c:v>
                </c:pt>
                <c:pt idx="1341">
                  <c:v>6.5920255610569995</c:v>
                </c:pt>
                <c:pt idx="1342">
                  <c:v>6.6178250318357259</c:v>
                </c:pt>
                <c:pt idx="1343">
                  <c:v>6.6699010645991867</c:v>
                </c:pt>
                <c:pt idx="1344">
                  <c:v>6.5849045894420568</c:v>
                </c:pt>
                <c:pt idx="1345">
                  <c:v>6.6420454069177373</c:v>
                </c:pt>
                <c:pt idx="1346">
                  <c:v>6.8421872198755844</c:v>
                </c:pt>
                <c:pt idx="1347">
                  <c:v>6.6447234955940431</c:v>
                </c:pt>
                <c:pt idx="1348">
                  <c:v>6.6477369860900097</c:v>
                </c:pt>
                <c:pt idx="1349">
                  <c:v>6.6203342715896669</c:v>
                </c:pt>
                <c:pt idx="1350">
                  <c:v>6.5810788702694669</c:v>
                </c:pt>
                <c:pt idx="1351">
                  <c:v>6.6571482501793877</c:v>
                </c:pt>
                <c:pt idx="1352">
                  <c:v>6.627539872408776</c:v>
                </c:pt>
                <c:pt idx="1353">
                  <c:v>6.7450252471598917</c:v>
                </c:pt>
                <c:pt idx="1354">
                  <c:v>6.671672368595269</c:v>
                </c:pt>
                <c:pt idx="1355">
                  <c:v>6.7279106568353626</c:v>
                </c:pt>
                <c:pt idx="1356">
                  <c:v>6.6335528639419685</c:v>
                </c:pt>
                <c:pt idx="1357">
                  <c:v>6.5859130625575393</c:v>
                </c:pt>
                <c:pt idx="1358">
                  <c:v>6.7362412441333124</c:v>
                </c:pt>
                <c:pt idx="1359">
                  <c:v>6.7472859297062868</c:v>
                </c:pt>
                <c:pt idx="1360">
                  <c:v>6.6105924589670906</c:v>
                </c:pt>
                <c:pt idx="1361">
                  <c:v>6.6884650586522385</c:v>
                </c:pt>
                <c:pt idx="1362">
                  <c:v>6.6300668639373885</c:v>
                </c:pt>
                <c:pt idx="1363">
                  <c:v>6.606864141788054</c:v>
                </c:pt>
                <c:pt idx="1364">
                  <c:v>6.7100100057606102</c:v>
                </c:pt>
                <c:pt idx="1365">
                  <c:v>6.6319655220898897</c:v>
                </c:pt>
                <c:pt idx="1366">
                  <c:v>6.6313366636584945</c:v>
                </c:pt>
                <c:pt idx="1367">
                  <c:v>6.6396055055064105</c:v>
                </c:pt>
                <c:pt idx="1368">
                  <c:v>6.6517345264020777</c:v>
                </c:pt>
                <c:pt idx="1369">
                  <c:v>6.662231544545139</c:v>
                </c:pt>
                <c:pt idx="1370">
                  <c:v>6.6647501074732993</c:v>
                </c:pt>
                <c:pt idx="1371">
                  <c:v>6.6876574597405689</c:v>
                </c:pt>
                <c:pt idx="1372">
                  <c:v>6.6931878196639643</c:v>
                </c:pt>
                <c:pt idx="1373">
                  <c:v>6.6134195796582844</c:v>
                </c:pt>
                <c:pt idx="1374">
                  <c:v>6.6498958413355389</c:v>
                </c:pt>
                <c:pt idx="1375">
                  <c:v>6.6572193234375607</c:v>
                </c:pt>
                <c:pt idx="1376">
                  <c:v>6.8166015817769905</c:v>
                </c:pt>
                <c:pt idx="1377">
                  <c:v>6.6591124078759716</c:v>
                </c:pt>
                <c:pt idx="1378">
                  <c:v>6.6784173961097881</c:v>
                </c:pt>
                <c:pt idx="1379">
                  <c:v>6.659581892757628</c:v>
                </c:pt>
                <c:pt idx="1380">
                  <c:v>6.6341696955606571</c:v>
                </c:pt>
                <c:pt idx="1381">
                  <c:v>6.57386805815083</c:v>
                </c:pt>
                <c:pt idx="1382">
                  <c:v>6.6829232797204039</c:v>
                </c:pt>
                <c:pt idx="1383">
                  <c:v>6.6334131047557419</c:v>
                </c:pt>
                <c:pt idx="1384">
                  <c:v>6.6035663862263885</c:v>
                </c:pt>
                <c:pt idx="1385">
                  <c:v>6.6158984169670072</c:v>
                </c:pt>
                <c:pt idx="1386">
                  <c:v>6.6372412566830095</c:v>
                </c:pt>
                <c:pt idx="1387">
                  <c:v>6.6391204718563319</c:v>
                </c:pt>
                <c:pt idx="1388">
                  <c:v>6.663376307930867</c:v>
                </c:pt>
                <c:pt idx="1389">
                  <c:v>6.6505568308359022</c:v>
                </c:pt>
                <c:pt idx="1390">
                  <c:v>6.6604703083906145</c:v>
                </c:pt>
                <c:pt idx="1391">
                  <c:v>6.650112331293327</c:v>
                </c:pt>
                <c:pt idx="1392">
                  <c:v>6.7685635175288699</c:v>
                </c:pt>
                <c:pt idx="1393">
                  <c:v>6.6605581391241575</c:v>
                </c:pt>
                <c:pt idx="1394">
                  <c:v>6.6263904674892178</c:v>
                </c:pt>
                <c:pt idx="1395">
                  <c:v>6.6648668753597873</c:v>
                </c:pt>
                <c:pt idx="1396">
                  <c:v>6.6666688342453515</c:v>
                </c:pt>
                <c:pt idx="1397">
                  <c:v>6.638061191117643</c:v>
                </c:pt>
                <c:pt idx="1398">
                  <c:v>6.6654953430780877</c:v>
                </c:pt>
                <c:pt idx="1399">
                  <c:v>6.6242238077480078</c:v>
                </c:pt>
                <c:pt idx="1400">
                  <c:v>6.7773375824317794</c:v>
                </c:pt>
                <c:pt idx="1401">
                  <c:v>6.6568905216412499</c:v>
                </c:pt>
                <c:pt idx="1402">
                  <c:v>6.6583092872985095</c:v>
                </c:pt>
                <c:pt idx="1403">
                  <c:v>6.6458191431590397</c:v>
                </c:pt>
                <c:pt idx="1404">
                  <c:v>6.7125047442797161</c:v>
                </c:pt>
                <c:pt idx="1405">
                  <c:v>6.6429121371243065</c:v>
                </c:pt>
                <c:pt idx="1406">
                  <c:v>6.6522982549523304</c:v>
                </c:pt>
                <c:pt idx="1407">
                  <c:v>6.6596082835366728</c:v>
                </c:pt>
                <c:pt idx="1408">
                  <c:v>6.6086211186832591</c:v>
                </c:pt>
                <c:pt idx="1409">
                  <c:v>6.732719720240798</c:v>
                </c:pt>
                <c:pt idx="1410">
                  <c:v>6.7110868837350859</c:v>
                </c:pt>
                <c:pt idx="1411">
                  <c:v>6.6621117253555768</c:v>
                </c:pt>
                <c:pt idx="1412">
                  <c:v>6.6370033276037876</c:v>
                </c:pt>
                <c:pt idx="1413">
                  <c:v>6.7112797399838318</c:v>
                </c:pt>
                <c:pt idx="1414">
                  <c:v>6.669263125160084</c:v>
                </c:pt>
                <c:pt idx="1415">
                  <c:v>6.607594761338734</c:v>
                </c:pt>
                <c:pt idx="1416">
                  <c:v>6.6225608018144442</c:v>
                </c:pt>
                <c:pt idx="1417">
                  <c:v>6.6720069237843687</c:v>
                </c:pt>
                <c:pt idx="1418">
                  <c:v>6.6629765288500797</c:v>
                </c:pt>
                <c:pt idx="1419">
                  <c:v>6.6591331943816989</c:v>
                </c:pt>
                <c:pt idx="1420">
                  <c:v>6.7196015387633423</c:v>
                </c:pt>
                <c:pt idx="1421">
                  <c:v>6.6714356548707086</c:v>
                </c:pt>
                <c:pt idx="1422">
                  <c:v>6.6544839058761776</c:v>
                </c:pt>
                <c:pt idx="1423">
                  <c:v>6.7215607828354944</c:v>
                </c:pt>
                <c:pt idx="1424">
                  <c:v>6.6953989250009398</c:v>
                </c:pt>
                <c:pt idx="1425">
                  <c:v>6.6606667949913962</c:v>
                </c:pt>
                <c:pt idx="1426">
                  <c:v>6.655395284384519</c:v>
                </c:pt>
                <c:pt idx="1427">
                  <c:v>6.70086149752139</c:v>
                </c:pt>
                <c:pt idx="1428">
                  <c:v>6.6506048207710791</c:v>
                </c:pt>
                <c:pt idx="1429">
                  <c:v>6.6746888578498398</c:v>
                </c:pt>
                <c:pt idx="1430">
                  <c:v>6.6590044130891304</c:v>
                </c:pt>
                <c:pt idx="1431">
                  <c:v>6.6482284339811679</c:v>
                </c:pt>
                <c:pt idx="1432">
                  <c:v>6.6979400561989539</c:v>
                </c:pt>
                <c:pt idx="1433">
                  <c:v>6.6507773174218565</c:v>
                </c:pt>
                <c:pt idx="1434">
                  <c:v>6.689039273095589</c:v>
                </c:pt>
                <c:pt idx="1435">
                  <c:v>6.8243148769007869</c:v>
                </c:pt>
                <c:pt idx="1436">
                  <c:v>6.6772271257076037</c:v>
                </c:pt>
                <c:pt idx="1437">
                  <c:v>6.6934459732603466</c:v>
                </c:pt>
                <c:pt idx="1438">
                  <c:v>6.6495509297519675</c:v>
                </c:pt>
                <c:pt idx="1439">
                  <c:v>6.7110766206285515</c:v>
                </c:pt>
                <c:pt idx="1440">
                  <c:v>6.678342895904688</c:v>
                </c:pt>
                <c:pt idx="1441">
                  <c:v>6.6724675284887978</c:v>
                </c:pt>
                <c:pt idx="1442">
                  <c:v>6.7155228066469199</c:v>
                </c:pt>
                <c:pt idx="1443">
                  <c:v>6.6789480906044432</c:v>
                </c:pt>
                <c:pt idx="1444">
                  <c:v>6.5989791705592209</c:v>
                </c:pt>
                <c:pt idx="1445">
                  <c:v>6.7287514461200395</c:v>
                </c:pt>
                <c:pt idx="1446">
                  <c:v>6.608481585648267</c:v>
                </c:pt>
                <c:pt idx="1447">
                  <c:v>6.676782836545514</c:v>
                </c:pt>
                <c:pt idx="1448">
                  <c:v>6.6966790332542434</c:v>
                </c:pt>
                <c:pt idx="1449">
                  <c:v>6.7406582250143403</c:v>
                </c:pt>
                <c:pt idx="1450">
                  <c:v>6.7767459183735124</c:v>
                </c:pt>
                <c:pt idx="1451">
                  <c:v>6.6894743302072843</c:v>
                </c:pt>
                <c:pt idx="1452">
                  <c:v>6.6569827627898395</c:v>
                </c:pt>
                <c:pt idx="1453">
                  <c:v>6.6711750651118633</c:v>
                </c:pt>
                <c:pt idx="1454">
                  <c:v>6.6695664119473506</c:v>
                </c:pt>
                <c:pt idx="1455">
                  <c:v>6.6540956778946079</c:v>
                </c:pt>
                <c:pt idx="1456">
                  <c:v>6.6954434989262985</c:v>
                </c:pt>
                <c:pt idx="1457">
                  <c:v>6.6917163273204787</c:v>
                </c:pt>
                <c:pt idx="1458">
                  <c:v>6.6759360425639063</c:v>
                </c:pt>
                <c:pt idx="1459">
                  <c:v>6.6672176229491456</c:v>
                </c:pt>
                <c:pt idx="1460">
                  <c:v>6.6305750220181086</c:v>
                </c:pt>
                <c:pt idx="1461">
                  <c:v>6.6007554763404537</c:v>
                </c:pt>
                <c:pt idx="1462">
                  <c:v>6.678655049517908</c:v>
                </c:pt>
                <c:pt idx="1463">
                  <c:v>6.6675966665729725</c:v>
                </c:pt>
                <c:pt idx="1464">
                  <c:v>6.7127118955500835</c:v>
                </c:pt>
                <c:pt idx="1465">
                  <c:v>6.6215757943413704</c:v>
                </c:pt>
                <c:pt idx="1466">
                  <c:v>6.6853159213254321</c:v>
                </c:pt>
                <c:pt idx="1467">
                  <c:v>6.6338665110436974</c:v>
                </c:pt>
                <c:pt idx="1468">
                  <c:v>6.7031344877765626</c:v>
                </c:pt>
                <c:pt idx="1469">
                  <c:v>6.6770385310131175</c:v>
                </c:pt>
                <c:pt idx="1470">
                  <c:v>6.6968275944786164</c:v>
                </c:pt>
                <c:pt idx="1471">
                  <c:v>6.7009289381845472</c:v>
                </c:pt>
                <c:pt idx="1472">
                  <c:v>6.6941625194430205</c:v>
                </c:pt>
                <c:pt idx="1473">
                  <c:v>6.6943535423124771</c:v>
                </c:pt>
                <c:pt idx="1474">
                  <c:v>6.7093882943405436</c:v>
                </c:pt>
                <c:pt idx="1475">
                  <c:v>6.6103516831878926</c:v>
                </c:pt>
                <c:pt idx="1476">
                  <c:v>6.7155479030491936</c:v>
                </c:pt>
                <c:pt idx="1477">
                  <c:v>6.7043741295033454</c:v>
                </c:pt>
                <c:pt idx="1478">
                  <c:v>6.7235839710927356</c:v>
                </c:pt>
                <c:pt idx="1479">
                  <c:v>6.656372880690995</c:v>
                </c:pt>
                <c:pt idx="1480">
                  <c:v>6.6717585136824074</c:v>
                </c:pt>
                <c:pt idx="1481">
                  <c:v>6.6754839478500791</c:v>
                </c:pt>
                <c:pt idx="1482">
                  <c:v>6.6951421417861807</c:v>
                </c:pt>
                <c:pt idx="1483">
                  <c:v>6.7249612133819801</c:v>
                </c:pt>
                <c:pt idx="1484">
                  <c:v>6.6818503829994862</c:v>
                </c:pt>
                <c:pt idx="1485">
                  <c:v>6.6780776698243187</c:v>
                </c:pt>
                <c:pt idx="1486">
                  <c:v>6.6456706403048482</c:v>
                </c:pt>
                <c:pt idx="1487">
                  <c:v>6.5336163172133706</c:v>
                </c:pt>
                <c:pt idx="1488">
                  <c:v>6.7126413691531504</c:v>
                </c:pt>
                <c:pt idx="1489">
                  <c:v>6.7098318051703378</c:v>
                </c:pt>
                <c:pt idx="1490">
                  <c:v>6.7385401374298377</c:v>
                </c:pt>
                <c:pt idx="1491">
                  <c:v>6.7934358221840299</c:v>
                </c:pt>
                <c:pt idx="1492">
                  <c:v>6.7092719034214197</c:v>
                </c:pt>
                <c:pt idx="1493">
                  <c:v>6.7128166120113359</c:v>
                </c:pt>
                <c:pt idx="1494">
                  <c:v>6.7541874844402177</c:v>
                </c:pt>
                <c:pt idx="1495">
                  <c:v>6.709281001983836</c:v>
                </c:pt>
                <c:pt idx="1496">
                  <c:v>6.7151521279868716</c:v>
                </c:pt>
                <c:pt idx="1497">
                  <c:v>6.6673050185125291</c:v>
                </c:pt>
                <c:pt idx="1498">
                  <c:v>6.6997924736655321</c:v>
                </c:pt>
                <c:pt idx="1499">
                  <c:v>6.695034981609739</c:v>
                </c:pt>
                <c:pt idx="1500">
                  <c:v>6.6887330003114975</c:v>
                </c:pt>
                <c:pt idx="1501">
                  <c:v>6.7208831857054827</c:v>
                </c:pt>
                <c:pt idx="1502">
                  <c:v>6.6769694590003912</c:v>
                </c:pt>
                <c:pt idx="1503">
                  <c:v>6.7543757840899064</c:v>
                </c:pt>
                <c:pt idx="1504">
                  <c:v>6.6221714724606935</c:v>
                </c:pt>
                <c:pt idx="1505">
                  <c:v>6.6180317711186962</c:v>
                </c:pt>
                <c:pt idx="1506">
                  <c:v>6.7204663444453443</c:v>
                </c:pt>
                <c:pt idx="1507">
                  <c:v>6.6900495473969537</c:v>
                </c:pt>
                <c:pt idx="1508">
                  <c:v>6.7276333382967861</c:v>
                </c:pt>
                <c:pt idx="1509">
                  <c:v>6.6909853352258066</c:v>
                </c:pt>
                <c:pt idx="1510">
                  <c:v>6.7145238074541354</c:v>
                </c:pt>
                <c:pt idx="1511">
                  <c:v>6.6989384734120465</c:v>
                </c:pt>
                <c:pt idx="1512">
                  <c:v>6.6861273283322955</c:v>
                </c:pt>
                <c:pt idx="1513">
                  <c:v>6.6858992201480385</c:v>
                </c:pt>
                <c:pt idx="1514">
                  <c:v>6.6871471080681495</c:v>
                </c:pt>
                <c:pt idx="1515">
                  <c:v>6.722081573278345</c:v>
                </c:pt>
                <c:pt idx="1516">
                  <c:v>6.942265624930176</c:v>
                </c:pt>
                <c:pt idx="1517">
                  <c:v>6.7107798993336383</c:v>
                </c:pt>
                <c:pt idx="1518">
                  <c:v>6.7538146974265256</c:v>
                </c:pt>
                <c:pt idx="1519">
                  <c:v>6.7693504772795405</c:v>
                </c:pt>
                <c:pt idx="1520">
                  <c:v>6.7858495655268793</c:v>
                </c:pt>
                <c:pt idx="1521">
                  <c:v>6.7961963464443418</c:v>
                </c:pt>
                <c:pt idx="1522">
                  <c:v>6.69717223974635</c:v>
                </c:pt>
                <c:pt idx="1523">
                  <c:v>6.6958734446637314</c:v>
                </c:pt>
                <c:pt idx="1524">
                  <c:v>6.7363901538250719</c:v>
                </c:pt>
                <c:pt idx="1525">
                  <c:v>6.7366858890110803</c:v>
                </c:pt>
                <c:pt idx="1526">
                  <c:v>6.695617809974288</c:v>
                </c:pt>
                <c:pt idx="1527">
                  <c:v>6.78117374859319</c:v>
                </c:pt>
                <c:pt idx="1528">
                  <c:v>6.6894830255207696</c:v>
                </c:pt>
                <c:pt idx="1529">
                  <c:v>6.6663486288509297</c:v>
                </c:pt>
                <c:pt idx="1530">
                  <c:v>6.7430022949725945</c:v>
                </c:pt>
                <c:pt idx="1531">
                  <c:v>6.7340005952932529</c:v>
                </c:pt>
                <c:pt idx="1532">
                  <c:v>6.75082203297739</c:v>
                </c:pt>
                <c:pt idx="1533">
                  <c:v>6.7711210191379703</c:v>
                </c:pt>
                <c:pt idx="1534">
                  <c:v>6.7379258002320146</c:v>
                </c:pt>
                <c:pt idx="1535">
                  <c:v>6.6934477326719586</c:v>
                </c:pt>
                <c:pt idx="1536">
                  <c:v>6.7184274870947798</c:v>
                </c:pt>
                <c:pt idx="1537">
                  <c:v>6.7243468258834485</c:v>
                </c:pt>
                <c:pt idx="1538">
                  <c:v>6.7798276085987474</c:v>
                </c:pt>
                <c:pt idx="1539">
                  <c:v>6.7553105921690149</c:v>
                </c:pt>
                <c:pt idx="1540">
                  <c:v>6.6570974627799266</c:v>
                </c:pt>
                <c:pt idx="1541">
                  <c:v>6.6244552633108826</c:v>
                </c:pt>
                <c:pt idx="1542">
                  <c:v>6.7712071045992897</c:v>
                </c:pt>
                <c:pt idx="1543">
                  <c:v>6.7111957084246576</c:v>
                </c:pt>
                <c:pt idx="1544">
                  <c:v>6.7282901349513118</c:v>
                </c:pt>
                <c:pt idx="1545">
                  <c:v>6.734312614708597</c:v>
                </c:pt>
                <c:pt idx="1546">
                  <c:v>6.5962283935668635</c:v>
                </c:pt>
                <c:pt idx="1547">
                  <c:v>6.7118232512605038</c:v>
                </c:pt>
                <c:pt idx="1548">
                  <c:v>6.730325824865969</c:v>
                </c:pt>
                <c:pt idx="1549">
                  <c:v>6.6712826525532636</c:v>
                </c:pt>
                <c:pt idx="1550">
                  <c:v>6.7599496481255468</c:v>
                </c:pt>
                <c:pt idx="1551">
                  <c:v>6.7282037824650853</c:v>
                </c:pt>
                <c:pt idx="1552">
                  <c:v>6.7375604441092634</c:v>
                </c:pt>
                <c:pt idx="1553">
                  <c:v>6.7207512154871329</c:v>
                </c:pt>
                <c:pt idx="1554">
                  <c:v>6.7828272427559115</c:v>
                </c:pt>
                <c:pt idx="1555">
                  <c:v>6.7288669203609679</c:v>
                </c:pt>
                <c:pt idx="1556">
                  <c:v>6.7404590132238145</c:v>
                </c:pt>
                <c:pt idx="1557">
                  <c:v>6.668527626410568</c:v>
                </c:pt>
                <c:pt idx="1558">
                  <c:v>6.8586283778081905</c:v>
                </c:pt>
                <c:pt idx="1559">
                  <c:v>6.6691027494349475</c:v>
                </c:pt>
                <c:pt idx="1560">
                  <c:v>6.8501739358869784</c:v>
                </c:pt>
                <c:pt idx="1561">
                  <c:v>6.7678394344472563</c:v>
                </c:pt>
                <c:pt idx="1562">
                  <c:v>6.7632367870275321</c:v>
                </c:pt>
                <c:pt idx="1563">
                  <c:v>6.5655389821597385</c:v>
                </c:pt>
                <c:pt idx="1564">
                  <c:v>6.7597527189348661</c:v>
                </c:pt>
                <c:pt idx="1565">
                  <c:v>6.6884036543154295</c:v>
                </c:pt>
                <c:pt idx="1566">
                  <c:v>6.7184818420693961</c:v>
                </c:pt>
                <c:pt idx="1567">
                  <c:v>6.6823655986345694</c:v>
                </c:pt>
                <c:pt idx="1568">
                  <c:v>6.7275535374666777</c:v>
                </c:pt>
                <c:pt idx="1569">
                  <c:v>6.7409187435610294</c:v>
                </c:pt>
                <c:pt idx="1570">
                  <c:v>6.7040591423117784</c:v>
                </c:pt>
                <c:pt idx="1571">
                  <c:v>6.7592138263668566</c:v>
                </c:pt>
                <c:pt idx="1572">
                  <c:v>6.7009540996412875</c:v>
                </c:pt>
                <c:pt idx="1573">
                  <c:v>6.7181224166075264</c:v>
                </c:pt>
                <c:pt idx="1574">
                  <c:v>6.7171270454173264</c:v>
                </c:pt>
                <c:pt idx="1575">
                  <c:v>6.7476847682347785</c:v>
                </c:pt>
                <c:pt idx="1576">
                  <c:v>6.7750179765455796</c:v>
                </c:pt>
                <c:pt idx="1577">
                  <c:v>6.7212275524292018</c:v>
                </c:pt>
                <c:pt idx="1578">
                  <c:v>6.7797650542563481</c:v>
                </c:pt>
                <c:pt idx="1579">
                  <c:v>6.7610884687839201</c:v>
                </c:pt>
                <c:pt idx="1580">
                  <c:v>6.7899937299893534</c:v>
                </c:pt>
                <c:pt idx="1581">
                  <c:v>6.7501398210104195</c:v>
                </c:pt>
                <c:pt idx="1582">
                  <c:v>6.7520213900460142</c:v>
                </c:pt>
                <c:pt idx="1583">
                  <c:v>6.7497122046011473</c:v>
                </c:pt>
                <c:pt idx="1584">
                  <c:v>6.7225336037284285</c:v>
                </c:pt>
                <c:pt idx="1585">
                  <c:v>6.7520261304053015</c:v>
                </c:pt>
                <c:pt idx="1586">
                  <c:v>6.8507381684727475</c:v>
                </c:pt>
                <c:pt idx="1587">
                  <c:v>6.7537222712360894</c:v>
                </c:pt>
                <c:pt idx="1588">
                  <c:v>6.7712121059074928</c:v>
                </c:pt>
                <c:pt idx="1589">
                  <c:v>6.7648253096432116</c:v>
                </c:pt>
                <c:pt idx="1590">
                  <c:v>6.7713236152158558</c:v>
                </c:pt>
                <c:pt idx="1591">
                  <c:v>6.8005179580985669</c:v>
                </c:pt>
                <c:pt idx="1592">
                  <c:v>6.7412319083183307</c:v>
                </c:pt>
                <c:pt idx="1593">
                  <c:v>6.7688878042650886</c:v>
                </c:pt>
                <c:pt idx="1594">
                  <c:v>6.7403110448616488</c:v>
                </c:pt>
                <c:pt idx="1595">
                  <c:v>6.7159525616188285</c:v>
                </c:pt>
                <c:pt idx="1596">
                  <c:v>6.7375258716391153</c:v>
                </c:pt>
                <c:pt idx="1597">
                  <c:v>6.7642386184606096</c:v>
                </c:pt>
                <c:pt idx="1598">
                  <c:v>6.7631984307313777</c:v>
                </c:pt>
                <c:pt idx="1599">
                  <c:v>6.7227724962951418</c:v>
                </c:pt>
                <c:pt idx="1600">
                  <c:v>6.7188179526467477</c:v>
                </c:pt>
                <c:pt idx="1601">
                  <c:v>6.7234350651351553</c:v>
                </c:pt>
                <c:pt idx="1602">
                  <c:v>6.9312661590719831</c:v>
                </c:pt>
                <c:pt idx="1603">
                  <c:v>6.7657046637638691</c:v>
                </c:pt>
                <c:pt idx="1604">
                  <c:v>6.8350456093180565</c:v>
                </c:pt>
                <c:pt idx="1605">
                  <c:v>6.7641124587539698</c:v>
                </c:pt>
                <c:pt idx="1606">
                  <c:v>6.7844883400873659</c:v>
                </c:pt>
                <c:pt idx="1607">
                  <c:v>6.7420553067575755</c:v>
                </c:pt>
                <c:pt idx="1608">
                  <c:v>6.7503804018280951</c:v>
                </c:pt>
                <c:pt idx="1609">
                  <c:v>6.7596088068392701</c:v>
                </c:pt>
                <c:pt idx="1610">
                  <c:v>6.8373631526751053</c:v>
                </c:pt>
                <c:pt idx="1611">
                  <c:v>6.7708607894546251</c:v>
                </c:pt>
                <c:pt idx="1612">
                  <c:v>6.7868414650487123</c:v>
                </c:pt>
                <c:pt idx="1613">
                  <c:v>6.7477809954593111</c:v>
                </c:pt>
                <c:pt idx="1614">
                  <c:v>6.771439257977331</c:v>
                </c:pt>
                <c:pt idx="1615">
                  <c:v>6.8365630673134472</c:v>
                </c:pt>
                <c:pt idx="1616">
                  <c:v>6.8297206883733494</c:v>
                </c:pt>
                <c:pt idx="1617">
                  <c:v>6.7202123254573278</c:v>
                </c:pt>
                <c:pt idx="1618">
                  <c:v>6.7973070896119223</c:v>
                </c:pt>
                <c:pt idx="1619">
                  <c:v>6.7273860544173951</c:v>
                </c:pt>
                <c:pt idx="1620">
                  <c:v>6.74860525332197</c:v>
                </c:pt>
                <c:pt idx="1621">
                  <c:v>6.7616508686044465</c:v>
                </c:pt>
                <c:pt idx="1622">
                  <c:v>6.7890639516242919</c:v>
                </c:pt>
                <c:pt idx="1623">
                  <c:v>6.7427585856127701</c:v>
                </c:pt>
                <c:pt idx="1624">
                  <c:v>6.7000040435397308</c:v>
                </c:pt>
                <c:pt idx="1625">
                  <c:v>6.7309251603343316</c:v>
                </c:pt>
                <c:pt idx="1626">
                  <c:v>6.7361800448454403</c:v>
                </c:pt>
                <c:pt idx="1627">
                  <c:v>6.757234884758935</c:v>
                </c:pt>
                <c:pt idx="1628">
                  <c:v>6.7462988922568803</c:v>
                </c:pt>
                <c:pt idx="1629">
                  <c:v>6.8174660720122704</c:v>
                </c:pt>
                <c:pt idx="1630">
                  <c:v>6.756646528146069</c:v>
                </c:pt>
                <c:pt idx="1631">
                  <c:v>6.7649362296833946</c:v>
                </c:pt>
                <c:pt idx="1632">
                  <c:v>6.7213186856903819</c:v>
                </c:pt>
                <c:pt idx="1633">
                  <c:v>6.7719651748432765</c:v>
                </c:pt>
                <c:pt idx="1634">
                  <c:v>6.7360880038068887</c:v>
                </c:pt>
                <c:pt idx="1635">
                  <c:v>6.7900694413740839</c:v>
                </c:pt>
                <c:pt idx="1636">
                  <c:v>6.7176446692000846</c:v>
                </c:pt>
                <c:pt idx="1637">
                  <c:v>6.7532834941062347</c:v>
                </c:pt>
                <c:pt idx="1638">
                  <c:v>6.7470542029321585</c:v>
                </c:pt>
                <c:pt idx="1639">
                  <c:v>6.7577971103737804</c:v>
                </c:pt>
                <c:pt idx="1640">
                  <c:v>6.7813372098262548</c:v>
                </c:pt>
                <c:pt idx="1641">
                  <c:v>6.8097669145670476</c:v>
                </c:pt>
                <c:pt idx="1642">
                  <c:v>6.8128736669951202</c:v>
                </c:pt>
                <c:pt idx="1643">
                  <c:v>6.7670408556151695</c:v>
                </c:pt>
                <c:pt idx="1644">
                  <c:v>6.8845394115180758</c:v>
                </c:pt>
                <c:pt idx="1645">
                  <c:v>6.8078369674551613</c:v>
                </c:pt>
                <c:pt idx="1646">
                  <c:v>6.7655111720954606</c:v>
                </c:pt>
                <c:pt idx="1647">
                  <c:v>6.697612974478095</c:v>
                </c:pt>
                <c:pt idx="1648">
                  <c:v>6.7375995434486882</c:v>
                </c:pt>
                <c:pt idx="1649">
                  <c:v>6.7433348201382968</c:v>
                </c:pt>
                <c:pt idx="1650">
                  <c:v>6.7641482748546604</c:v>
                </c:pt>
                <c:pt idx="1651">
                  <c:v>6.8066770922591191</c:v>
                </c:pt>
                <c:pt idx="1652">
                  <c:v>6.7905634861014894</c:v>
                </c:pt>
                <c:pt idx="1653">
                  <c:v>6.7833699193314345</c:v>
                </c:pt>
                <c:pt idx="1654">
                  <c:v>6.8163504566337698</c:v>
                </c:pt>
                <c:pt idx="1655">
                  <c:v>6.805949838731987</c:v>
                </c:pt>
                <c:pt idx="1656">
                  <c:v>6.7153501581851796</c:v>
                </c:pt>
                <c:pt idx="1657">
                  <c:v>6.8051918146483175</c:v>
                </c:pt>
                <c:pt idx="1658">
                  <c:v>6.7527940636791604</c:v>
                </c:pt>
                <c:pt idx="1659">
                  <c:v>6.7638929077131804</c:v>
                </c:pt>
                <c:pt idx="1660">
                  <c:v>6.756599066138568</c:v>
                </c:pt>
                <c:pt idx="1661">
                  <c:v>6.838750576540952</c:v>
                </c:pt>
                <c:pt idx="1662">
                  <c:v>6.7877432937381945</c:v>
                </c:pt>
                <c:pt idx="1663">
                  <c:v>6.8177629880731088</c:v>
                </c:pt>
                <c:pt idx="1664">
                  <c:v>6.7926495278287327</c:v>
                </c:pt>
                <c:pt idx="1665">
                  <c:v>6.7988121122130734</c:v>
                </c:pt>
                <c:pt idx="1666">
                  <c:v>6.801671133855538</c:v>
                </c:pt>
                <c:pt idx="1667">
                  <c:v>6.7660999531593404</c:v>
                </c:pt>
                <c:pt idx="1668">
                  <c:v>6.7579630126363064</c:v>
                </c:pt>
                <c:pt idx="1669">
                  <c:v>6.7663772989517019</c:v>
                </c:pt>
                <c:pt idx="1670">
                  <c:v>6.7759494876105046</c:v>
                </c:pt>
                <c:pt idx="1671">
                  <c:v>6.8424740631376393</c:v>
                </c:pt>
                <c:pt idx="1672">
                  <c:v>6.8017158781716445</c:v>
                </c:pt>
                <c:pt idx="1673">
                  <c:v>6.7971828901799771</c:v>
                </c:pt>
                <c:pt idx="1674">
                  <c:v>6.7858118123285385</c:v>
                </c:pt>
                <c:pt idx="1675">
                  <c:v>6.7963950514518094</c:v>
                </c:pt>
                <c:pt idx="1676">
                  <c:v>6.7532331232332394</c:v>
                </c:pt>
                <c:pt idx="1677">
                  <c:v>6.8712344742817324</c:v>
                </c:pt>
                <c:pt idx="1678">
                  <c:v>6.8140117337718875</c:v>
                </c:pt>
                <c:pt idx="1679">
                  <c:v>6.7699197076336164</c:v>
                </c:pt>
                <c:pt idx="1680">
                  <c:v>6.8477443689195745</c:v>
                </c:pt>
                <c:pt idx="1681">
                  <c:v>6.8207418850645301</c:v>
                </c:pt>
                <c:pt idx="1682">
                  <c:v>6.8125430128478284</c:v>
                </c:pt>
                <c:pt idx="1683">
                  <c:v>6.7983923394925929</c:v>
                </c:pt>
                <c:pt idx="1684">
                  <c:v>6.7794053451990095</c:v>
                </c:pt>
                <c:pt idx="1685">
                  <c:v>6.7773300922790884</c:v>
                </c:pt>
                <c:pt idx="1686">
                  <c:v>6.7510269628985284</c:v>
                </c:pt>
                <c:pt idx="1687">
                  <c:v>6.8038593573218487</c:v>
                </c:pt>
                <c:pt idx="1688">
                  <c:v>6.8075419280198277</c:v>
                </c:pt>
                <c:pt idx="1689">
                  <c:v>6.7967202529172885</c:v>
                </c:pt>
                <c:pt idx="1690">
                  <c:v>6.7615758020412349</c:v>
                </c:pt>
                <c:pt idx="1691">
                  <c:v>6.8067136246182116</c:v>
                </c:pt>
                <c:pt idx="1692">
                  <c:v>6.8892611851440417</c:v>
                </c:pt>
                <c:pt idx="1693">
                  <c:v>6.8036261161833398</c:v>
                </c:pt>
                <c:pt idx="1694">
                  <c:v>6.8277815708746648</c:v>
                </c:pt>
                <c:pt idx="1695">
                  <c:v>6.7500323385831162</c:v>
                </c:pt>
                <c:pt idx="1696">
                  <c:v>6.7319919320153074</c:v>
                </c:pt>
                <c:pt idx="1697">
                  <c:v>6.7911874460032875</c:v>
                </c:pt>
                <c:pt idx="1698">
                  <c:v>6.7726242380640285</c:v>
                </c:pt>
                <c:pt idx="1699">
                  <c:v>6.8336845136533064</c:v>
                </c:pt>
                <c:pt idx="1700">
                  <c:v>6.7742033576017802</c:v>
                </c:pt>
                <c:pt idx="1701">
                  <c:v>6.7880927944964347</c:v>
                </c:pt>
                <c:pt idx="1702">
                  <c:v>6.7589675753679685</c:v>
                </c:pt>
                <c:pt idx="1703">
                  <c:v>6.852376348359476</c:v>
                </c:pt>
                <c:pt idx="1704">
                  <c:v>6.7922844802492284</c:v>
                </c:pt>
                <c:pt idx="1705">
                  <c:v>6.7970960056613876</c:v>
                </c:pt>
                <c:pt idx="1706">
                  <c:v>6.7833483472270579</c:v>
                </c:pt>
                <c:pt idx="1707">
                  <c:v>6.8541389125674064</c:v>
                </c:pt>
                <c:pt idx="1708">
                  <c:v>6.7805809777570349</c:v>
                </c:pt>
                <c:pt idx="1709">
                  <c:v>6.9077786894672411</c:v>
                </c:pt>
                <c:pt idx="1710">
                  <c:v>6.8087886122718553</c:v>
                </c:pt>
                <c:pt idx="1711">
                  <c:v>6.7705564988658624</c:v>
                </c:pt>
                <c:pt idx="1712">
                  <c:v>6.7143433417154874</c:v>
                </c:pt>
                <c:pt idx="1713">
                  <c:v>6.8201382489415208</c:v>
                </c:pt>
                <c:pt idx="1714">
                  <c:v>6.797821173009595</c:v>
                </c:pt>
                <c:pt idx="1715">
                  <c:v>6.7416574818078656</c:v>
                </c:pt>
                <c:pt idx="1716">
                  <c:v>6.8009299815628834</c:v>
                </c:pt>
                <c:pt idx="1717">
                  <c:v>6.8503764784383403</c:v>
                </c:pt>
                <c:pt idx="1718">
                  <c:v>6.7527638964102952</c:v>
                </c:pt>
                <c:pt idx="1719">
                  <c:v>6.8182185673078566</c:v>
                </c:pt>
                <c:pt idx="1720">
                  <c:v>6.8071827481707157</c:v>
                </c:pt>
                <c:pt idx="1721">
                  <c:v>6.8324086940787891</c:v>
                </c:pt>
                <c:pt idx="1722">
                  <c:v>6.8554191918220964</c:v>
                </c:pt>
                <c:pt idx="1723">
                  <c:v>6.8201340499111076</c:v>
                </c:pt>
                <c:pt idx="1724">
                  <c:v>6.8512739259527482</c:v>
                </c:pt>
                <c:pt idx="1725">
                  <c:v>6.7715091575171424</c:v>
                </c:pt>
                <c:pt idx="1726">
                  <c:v>6.8188167886670605</c:v>
                </c:pt>
                <c:pt idx="1727">
                  <c:v>6.8356857530159685</c:v>
                </c:pt>
                <c:pt idx="1728">
                  <c:v>6.8216434697858714</c:v>
                </c:pt>
                <c:pt idx="1729">
                  <c:v>6.8050923000993224</c:v>
                </c:pt>
                <c:pt idx="1730">
                  <c:v>6.8197907771440418</c:v>
                </c:pt>
                <c:pt idx="1731">
                  <c:v>6.894960046979282</c:v>
                </c:pt>
                <c:pt idx="1732">
                  <c:v>6.8409944534171405</c:v>
                </c:pt>
                <c:pt idx="1733">
                  <c:v>6.8099089623972375</c:v>
                </c:pt>
                <c:pt idx="1734">
                  <c:v>6.8351261927170253</c:v>
                </c:pt>
                <c:pt idx="1735">
                  <c:v>6.8424564920990418</c:v>
                </c:pt>
                <c:pt idx="1736">
                  <c:v>6.8255400753654962</c:v>
                </c:pt>
                <c:pt idx="1737">
                  <c:v>6.8606598442691364</c:v>
                </c:pt>
                <c:pt idx="1738">
                  <c:v>6.8598843063251369</c:v>
                </c:pt>
                <c:pt idx="1739">
                  <c:v>6.7752063261298234</c:v>
                </c:pt>
                <c:pt idx="1740">
                  <c:v>6.8030011061195488</c:v>
                </c:pt>
                <c:pt idx="1741">
                  <c:v>6.8109956496564186</c:v>
                </c:pt>
                <c:pt idx="1742">
                  <c:v>6.8247166453438295</c:v>
                </c:pt>
                <c:pt idx="1743">
                  <c:v>6.8014684720116758</c:v>
                </c:pt>
                <c:pt idx="1744">
                  <c:v>6.8437978032293794</c:v>
                </c:pt>
                <c:pt idx="1745">
                  <c:v>6.8162785394254506</c:v>
                </c:pt>
                <c:pt idx="1746">
                  <c:v>6.823977158650476</c:v>
                </c:pt>
                <c:pt idx="1747">
                  <c:v>6.8495274518418992</c:v>
                </c:pt>
                <c:pt idx="1748">
                  <c:v>6.8047215556913878</c:v>
                </c:pt>
                <c:pt idx="1749">
                  <c:v>6.8878917417224237</c:v>
                </c:pt>
                <c:pt idx="1750">
                  <c:v>6.8577040814335</c:v>
                </c:pt>
                <c:pt idx="1751">
                  <c:v>6.7821425496246164</c:v>
                </c:pt>
                <c:pt idx="1752">
                  <c:v>6.8320822643452859</c:v>
                </c:pt>
                <c:pt idx="1753">
                  <c:v>6.8409124929236924</c:v>
                </c:pt>
                <c:pt idx="1754">
                  <c:v>6.8377239131940124</c:v>
                </c:pt>
                <c:pt idx="1755">
                  <c:v>6.8700054046224315</c:v>
                </c:pt>
                <c:pt idx="1756">
                  <c:v>6.8235211121850678</c:v>
                </c:pt>
                <c:pt idx="1757">
                  <c:v>6.8429587808452466</c:v>
                </c:pt>
                <c:pt idx="1758">
                  <c:v>6.8316097273799494</c:v>
                </c:pt>
                <c:pt idx="1759">
                  <c:v>6.7640850779784403</c:v>
                </c:pt>
                <c:pt idx="1760">
                  <c:v>6.838723190031379</c:v>
                </c:pt>
                <c:pt idx="1761">
                  <c:v>6.8308277535027724</c:v>
                </c:pt>
                <c:pt idx="1762">
                  <c:v>6.824899549313046</c:v>
                </c:pt>
                <c:pt idx="1763">
                  <c:v>6.7810571788608476</c:v>
                </c:pt>
                <c:pt idx="1764">
                  <c:v>6.8528608864191263</c:v>
                </c:pt>
                <c:pt idx="1765">
                  <c:v>6.8242355656821685</c:v>
                </c:pt>
                <c:pt idx="1766">
                  <c:v>6.7969062404368765</c:v>
                </c:pt>
                <c:pt idx="1767">
                  <c:v>6.7999493067822696</c:v>
                </c:pt>
                <c:pt idx="1768">
                  <c:v>6.8500865597724614</c:v>
                </c:pt>
                <c:pt idx="1769">
                  <c:v>6.9022877832326754</c:v>
                </c:pt>
                <c:pt idx="1770">
                  <c:v>6.7736915332240448</c:v>
                </c:pt>
                <c:pt idx="1771">
                  <c:v>6.8193180436743024</c:v>
                </c:pt>
                <c:pt idx="1772">
                  <c:v>6.8510377200248564</c:v>
                </c:pt>
                <c:pt idx="1773">
                  <c:v>6.8160236672508505</c:v>
                </c:pt>
                <c:pt idx="1774">
                  <c:v>6.8918905477110295</c:v>
                </c:pt>
                <c:pt idx="1775">
                  <c:v>6.8241504454101936</c:v>
                </c:pt>
                <c:pt idx="1776">
                  <c:v>6.8561415616401105</c:v>
                </c:pt>
                <c:pt idx="1777">
                  <c:v>6.7754671399488133</c:v>
                </c:pt>
                <c:pt idx="1778">
                  <c:v>6.8959711454139692</c:v>
                </c:pt>
                <c:pt idx="1779">
                  <c:v>6.8252155410140665</c:v>
                </c:pt>
                <c:pt idx="1780">
                  <c:v>6.8287843034396856</c:v>
                </c:pt>
                <c:pt idx="1781">
                  <c:v>6.8147149814766417</c:v>
                </c:pt>
                <c:pt idx="1782">
                  <c:v>6.9575243466112058</c:v>
                </c:pt>
                <c:pt idx="1783">
                  <c:v>6.7885479653107499</c:v>
                </c:pt>
                <c:pt idx="1784">
                  <c:v>6.8415422862186919</c:v>
                </c:pt>
                <c:pt idx="1785">
                  <c:v>6.8632343264135489</c:v>
                </c:pt>
                <c:pt idx="1786">
                  <c:v>6.8469008340149768</c:v>
                </c:pt>
                <c:pt idx="1787">
                  <c:v>6.8428701746862393</c:v>
                </c:pt>
                <c:pt idx="1788">
                  <c:v>6.8009225636488786</c:v>
                </c:pt>
                <c:pt idx="1789">
                  <c:v>7.1948098252167796</c:v>
                </c:pt>
                <c:pt idx="1790">
                  <c:v>6.8386092499100561</c:v>
                </c:pt>
                <c:pt idx="1791">
                  <c:v>6.7951327047900323</c:v>
                </c:pt>
                <c:pt idx="1792">
                  <c:v>6.8493098127892722</c:v>
                </c:pt>
                <c:pt idx="1793">
                  <c:v>6.863469974765934</c:v>
                </c:pt>
                <c:pt idx="1794">
                  <c:v>6.7337945108884396</c:v>
                </c:pt>
                <c:pt idx="1795">
                  <c:v>6.8837465258274735</c:v>
                </c:pt>
                <c:pt idx="1796">
                  <c:v>6.8350349261732166</c:v>
                </c:pt>
                <c:pt idx="1797">
                  <c:v>6.7897565799163955</c:v>
                </c:pt>
                <c:pt idx="1798">
                  <c:v>6.8320693503723104</c:v>
                </c:pt>
                <c:pt idx="1799">
                  <c:v>6.8327395384702605</c:v>
                </c:pt>
                <c:pt idx="1800">
                  <c:v>6.8614701281289845</c:v>
                </c:pt>
                <c:pt idx="1801">
                  <c:v>6.9076137604065897</c:v>
                </c:pt>
                <c:pt idx="1802">
                  <c:v>6.8780599570313541</c:v>
                </c:pt>
                <c:pt idx="1803">
                  <c:v>6.8524474508296942</c:v>
                </c:pt>
                <c:pt idx="1804">
                  <c:v>6.8837194507503785</c:v>
                </c:pt>
                <c:pt idx="1805">
                  <c:v>6.855882672117616</c:v>
                </c:pt>
                <c:pt idx="1806">
                  <c:v>6.8218293778638763</c:v>
                </c:pt>
                <c:pt idx="1807">
                  <c:v>6.7829015826328583</c:v>
                </c:pt>
                <c:pt idx="1808">
                  <c:v>6.8537678109101288</c:v>
                </c:pt>
                <c:pt idx="1809">
                  <c:v>6.8121729887948286</c:v>
                </c:pt>
                <c:pt idx="1810">
                  <c:v>6.8758445450129555</c:v>
                </c:pt>
                <c:pt idx="1811">
                  <c:v>6.8544653955998394</c:v>
                </c:pt>
                <c:pt idx="1812">
                  <c:v>6.8586776288259479</c:v>
                </c:pt>
                <c:pt idx="1813">
                  <c:v>6.8505519389409386</c:v>
                </c:pt>
                <c:pt idx="1814">
                  <c:v>6.8473170040739362</c:v>
                </c:pt>
                <c:pt idx="1815">
                  <c:v>6.8571704301223315</c:v>
                </c:pt>
                <c:pt idx="1816">
                  <c:v>6.929069152296643</c:v>
                </c:pt>
                <c:pt idx="1817">
                  <c:v>6.7897276846943937</c:v>
                </c:pt>
                <c:pt idx="1818">
                  <c:v>6.8344363244389879</c:v>
                </c:pt>
                <c:pt idx="1819">
                  <c:v>6.8923686785014056</c:v>
                </c:pt>
                <c:pt idx="1820">
                  <c:v>7.06279704774267</c:v>
                </c:pt>
                <c:pt idx="1821">
                  <c:v>6.8599224026056183</c:v>
                </c:pt>
                <c:pt idx="1822">
                  <c:v>6.7705926825083678</c:v>
                </c:pt>
                <c:pt idx="1823">
                  <c:v>6.8512630280639915</c:v>
                </c:pt>
                <c:pt idx="1824">
                  <c:v>6.812495832416535</c:v>
                </c:pt>
                <c:pt idx="1825">
                  <c:v>6.8652338880593886</c:v>
                </c:pt>
                <c:pt idx="1826">
                  <c:v>6.9107693944926405</c:v>
                </c:pt>
                <c:pt idx="1827">
                  <c:v>6.8183272281702445</c:v>
                </c:pt>
                <c:pt idx="1828">
                  <c:v>6.8842435104484005</c:v>
                </c:pt>
                <c:pt idx="1829">
                  <c:v>6.8734458140599664</c:v>
                </c:pt>
                <c:pt idx="1830">
                  <c:v>6.8727744544594271</c:v>
                </c:pt>
                <c:pt idx="1831">
                  <c:v>6.8884074358833836</c:v>
                </c:pt>
                <c:pt idx="1832">
                  <c:v>6.7963060422956101</c:v>
                </c:pt>
                <c:pt idx="1833">
                  <c:v>6.8869039167359816</c:v>
                </c:pt>
                <c:pt idx="1834">
                  <c:v>6.8960683687362145</c:v>
                </c:pt>
                <c:pt idx="1835">
                  <c:v>6.8278886293444749</c:v>
                </c:pt>
                <c:pt idx="1836">
                  <c:v>6.85623137155764</c:v>
                </c:pt>
                <c:pt idx="1837">
                  <c:v>6.8464416862861821</c:v>
                </c:pt>
                <c:pt idx="1838">
                  <c:v>6.8637787192340536</c:v>
                </c:pt>
                <c:pt idx="1839">
                  <c:v>6.8492959878278183</c:v>
                </c:pt>
                <c:pt idx="1840">
                  <c:v>6.8515507262038895</c:v>
                </c:pt>
                <c:pt idx="1841">
                  <c:v>6.8576309110213485</c:v>
                </c:pt>
                <c:pt idx="1842">
                  <c:v>6.8711048049718002</c:v>
                </c:pt>
                <c:pt idx="1843">
                  <c:v>6.8734053013279217</c:v>
                </c:pt>
                <c:pt idx="1844">
                  <c:v>6.8653272855949785</c:v>
                </c:pt>
                <c:pt idx="1845">
                  <c:v>6.9706195266317854</c:v>
                </c:pt>
                <c:pt idx="1846">
                  <c:v>6.8907254212773505</c:v>
                </c:pt>
                <c:pt idx="1847">
                  <c:v>6.9042950705216288</c:v>
                </c:pt>
                <c:pt idx="1848">
                  <c:v>6.8998770882960816</c:v>
                </c:pt>
                <c:pt idx="1849">
                  <c:v>6.8595233651591245</c:v>
                </c:pt>
                <c:pt idx="1850">
                  <c:v>6.8571667694059384</c:v>
                </c:pt>
                <c:pt idx="1851">
                  <c:v>6.9083325064845944</c:v>
                </c:pt>
                <c:pt idx="1852">
                  <c:v>6.9039374723994005</c:v>
                </c:pt>
                <c:pt idx="1853">
                  <c:v>6.929558133102911</c:v>
                </c:pt>
                <c:pt idx="1854">
                  <c:v>6.9019272369758955</c:v>
                </c:pt>
                <c:pt idx="1855">
                  <c:v>6.8546779483681615</c:v>
                </c:pt>
                <c:pt idx="1856">
                  <c:v>6.8057266801432892</c:v>
                </c:pt>
                <c:pt idx="1857">
                  <c:v>6.8538685507537185</c:v>
                </c:pt>
                <c:pt idx="1858">
                  <c:v>6.8919466389700466</c:v>
                </c:pt>
                <c:pt idx="1859">
                  <c:v>6.8866885567036169</c:v>
                </c:pt>
                <c:pt idx="1860">
                  <c:v>6.8322556068461715</c:v>
                </c:pt>
                <c:pt idx="1861">
                  <c:v>6.8406163416512955</c:v>
                </c:pt>
                <c:pt idx="1862">
                  <c:v>6.8841674386861715</c:v>
                </c:pt>
                <c:pt idx="1863">
                  <c:v>6.8907985399547025</c:v>
                </c:pt>
                <c:pt idx="1864">
                  <c:v>6.8714900575559055</c:v>
                </c:pt>
                <c:pt idx="1865">
                  <c:v>6.8612531136062032</c:v>
                </c:pt>
                <c:pt idx="1866">
                  <c:v>6.8808937007951734</c:v>
                </c:pt>
                <c:pt idx="1867">
                  <c:v>6.8602343026389248</c:v>
                </c:pt>
                <c:pt idx="1868">
                  <c:v>6.8683243882672285</c:v>
                </c:pt>
                <c:pt idx="1869">
                  <c:v>6.8822081220041111</c:v>
                </c:pt>
                <c:pt idx="1870">
                  <c:v>6.7967474614815373</c:v>
                </c:pt>
                <c:pt idx="1871">
                  <c:v>6.9413835023073593</c:v>
                </c:pt>
                <c:pt idx="1872">
                  <c:v>6.8870749938755615</c:v>
                </c:pt>
                <c:pt idx="1873">
                  <c:v>6.8734876098747772</c:v>
                </c:pt>
                <c:pt idx="1874">
                  <c:v>6.9078130854369499</c:v>
                </c:pt>
                <c:pt idx="1875">
                  <c:v>6.9039877765238797</c:v>
                </c:pt>
                <c:pt idx="1876">
                  <c:v>6.7544738653737664</c:v>
                </c:pt>
                <c:pt idx="1877">
                  <c:v>6.8825265870458949</c:v>
                </c:pt>
                <c:pt idx="1878">
                  <c:v>6.8022771679424503</c:v>
                </c:pt>
                <c:pt idx="1879">
                  <c:v>6.8744038812296999</c:v>
                </c:pt>
                <c:pt idx="1880">
                  <c:v>6.8841681852955494</c:v>
                </c:pt>
                <c:pt idx="1881">
                  <c:v>6.8762783026490126</c:v>
                </c:pt>
                <c:pt idx="1882">
                  <c:v>6.8828527309318384</c:v>
                </c:pt>
                <c:pt idx="1883">
                  <c:v>6.9355506931015789</c:v>
                </c:pt>
                <c:pt idx="1884">
                  <c:v>6.8724970747372236</c:v>
                </c:pt>
                <c:pt idx="1885">
                  <c:v>6.7596506991603436</c:v>
                </c:pt>
                <c:pt idx="1886">
                  <c:v>6.8974433293605228</c:v>
                </c:pt>
                <c:pt idx="1887">
                  <c:v>6.8843908249715957</c:v>
                </c:pt>
                <c:pt idx="1888">
                  <c:v>6.8565332023762853</c:v>
                </c:pt>
                <c:pt idx="1889">
                  <c:v>6.7943232204967154</c:v>
                </c:pt>
                <c:pt idx="1890">
                  <c:v>6.9034570169835439</c:v>
                </c:pt>
                <c:pt idx="1891">
                  <c:v>6.9017065121533125</c:v>
                </c:pt>
                <c:pt idx="1892">
                  <c:v>6.8954379063105096</c:v>
                </c:pt>
                <c:pt idx="1893">
                  <c:v>6.8149599751483398</c:v>
                </c:pt>
                <c:pt idx="1894">
                  <c:v>6.8697169584827265</c:v>
                </c:pt>
                <c:pt idx="1895">
                  <c:v>6.8817109683740085</c:v>
                </c:pt>
                <c:pt idx="1896">
                  <c:v>6.9069176615353856</c:v>
                </c:pt>
                <c:pt idx="1897">
                  <c:v>6.9059681612946759</c:v>
                </c:pt>
                <c:pt idx="1898">
                  <c:v>6.8948672857066731</c:v>
                </c:pt>
                <c:pt idx="1899">
                  <c:v>6.9134143826116174</c:v>
                </c:pt>
                <c:pt idx="1900">
                  <c:v>6.8991234494813396</c:v>
                </c:pt>
                <c:pt idx="1901">
                  <c:v>6.8900140334096065</c:v>
                </c:pt>
                <c:pt idx="1902">
                  <c:v>6.8935535271935207</c:v>
                </c:pt>
                <c:pt idx="1903">
                  <c:v>7.1414149291459168</c:v>
                </c:pt>
                <c:pt idx="1904">
                  <c:v>6.9185456245407515</c:v>
                </c:pt>
                <c:pt idx="1905">
                  <c:v>6.8911089171059645</c:v>
                </c:pt>
                <c:pt idx="1906">
                  <c:v>6.919464756233169</c:v>
                </c:pt>
                <c:pt idx="1907">
                  <c:v>6.9036539320755894</c:v>
                </c:pt>
                <c:pt idx="1908">
                  <c:v>7.0274427570093065</c:v>
                </c:pt>
                <c:pt idx="1909">
                  <c:v>6.9005955784749444</c:v>
                </c:pt>
                <c:pt idx="1910">
                  <c:v>6.8809011566491565</c:v>
                </c:pt>
                <c:pt idx="1911">
                  <c:v>6.8483387226099737</c:v>
                </c:pt>
                <c:pt idx="1912">
                  <c:v>6.910637031614967</c:v>
                </c:pt>
                <c:pt idx="1913">
                  <c:v>6.9321655142418672</c:v>
                </c:pt>
                <c:pt idx="1914">
                  <c:v>6.88751762243768</c:v>
                </c:pt>
                <c:pt idx="1915">
                  <c:v>6.8529329911707393</c:v>
                </c:pt>
                <c:pt idx="1916">
                  <c:v>6.8654087033296021</c:v>
                </c:pt>
                <c:pt idx="1917">
                  <c:v>6.9094576600285986</c:v>
                </c:pt>
                <c:pt idx="1918">
                  <c:v>6.8662693760565885</c:v>
                </c:pt>
                <c:pt idx="1919">
                  <c:v>6.8807024329552178</c:v>
                </c:pt>
                <c:pt idx="1920">
                  <c:v>6.8990933532694294</c:v>
                </c:pt>
                <c:pt idx="1921">
                  <c:v>6.8729488215332495</c:v>
                </c:pt>
                <c:pt idx="1922">
                  <c:v>6.8643239440723107</c:v>
                </c:pt>
                <c:pt idx="1923">
                  <c:v>6.8750491608835125</c:v>
                </c:pt>
                <c:pt idx="1924">
                  <c:v>6.8897610831195815</c:v>
                </c:pt>
                <c:pt idx="1925">
                  <c:v>6.9260416810515109</c:v>
                </c:pt>
                <c:pt idx="1926">
                  <c:v>6.8231858971409789</c:v>
                </c:pt>
                <c:pt idx="1927">
                  <c:v>6.9242056048552065</c:v>
                </c:pt>
                <c:pt idx="1928">
                  <c:v>6.8007864315866895</c:v>
                </c:pt>
                <c:pt idx="1929">
                  <c:v>6.9123999373118279</c:v>
                </c:pt>
                <c:pt idx="1930">
                  <c:v>6.8718583436670988</c:v>
                </c:pt>
                <c:pt idx="1931">
                  <c:v>6.8475900552487934</c:v>
                </c:pt>
                <c:pt idx="1932">
                  <c:v>6.856467389344953</c:v>
                </c:pt>
                <c:pt idx="1933">
                  <c:v>6.9586765844986518</c:v>
                </c:pt>
                <c:pt idx="1934">
                  <c:v>6.8915882153129759</c:v>
                </c:pt>
                <c:pt idx="1935">
                  <c:v>6.9377543743500274</c:v>
                </c:pt>
                <c:pt idx="1936">
                  <c:v>7.0299839113865552</c:v>
                </c:pt>
                <c:pt idx="1937">
                  <c:v>6.9018430491892344</c:v>
                </c:pt>
                <c:pt idx="1938">
                  <c:v>6.8816873019155773</c:v>
                </c:pt>
                <c:pt idx="1939">
                  <c:v>6.9773371703805624</c:v>
                </c:pt>
                <c:pt idx="1940">
                  <c:v>6.8728480859455594</c:v>
                </c:pt>
                <c:pt idx="1941">
                  <c:v>6.8981986533631314</c:v>
                </c:pt>
                <c:pt idx="1942">
                  <c:v>6.900301187368898</c:v>
                </c:pt>
                <c:pt idx="1943">
                  <c:v>6.9233084842912422</c:v>
                </c:pt>
                <c:pt idx="1944">
                  <c:v>6.9012084620940524</c:v>
                </c:pt>
                <c:pt idx="1945">
                  <c:v>6.9067203296545401</c:v>
                </c:pt>
                <c:pt idx="1946">
                  <c:v>6.9127238364812627</c:v>
                </c:pt>
                <c:pt idx="1947">
                  <c:v>6.9565819470818981</c:v>
                </c:pt>
                <c:pt idx="1948">
                  <c:v>6.9156897510013593</c:v>
                </c:pt>
                <c:pt idx="1949">
                  <c:v>7.0108773031238814</c:v>
                </c:pt>
                <c:pt idx="1950">
                  <c:v>6.8936321199508503</c:v>
                </c:pt>
                <c:pt idx="1951">
                  <c:v>6.9125709997712095</c:v>
                </c:pt>
                <c:pt idx="1952">
                  <c:v>6.9377983376304888</c:v>
                </c:pt>
                <c:pt idx="1953">
                  <c:v>6.8526448356613905</c:v>
                </c:pt>
                <c:pt idx="1954">
                  <c:v>6.9866429938838932</c:v>
                </c:pt>
                <c:pt idx="1955">
                  <c:v>6.9339886388535223</c:v>
                </c:pt>
                <c:pt idx="1956">
                  <c:v>6.8771927530671588</c:v>
                </c:pt>
                <c:pt idx="1957">
                  <c:v>6.8996736160429695</c:v>
                </c:pt>
                <c:pt idx="1958">
                  <c:v>6.9344371002898404</c:v>
                </c:pt>
                <c:pt idx="1959">
                  <c:v>6.9286168252906437</c:v>
                </c:pt>
                <c:pt idx="1960">
                  <c:v>6.9158086605312601</c:v>
                </c:pt>
                <c:pt idx="1961">
                  <c:v>6.9158919923597715</c:v>
                </c:pt>
                <c:pt idx="1962">
                  <c:v>6.9121689878893253</c:v>
                </c:pt>
                <c:pt idx="1963">
                  <c:v>6.9158296953139224</c:v>
                </c:pt>
                <c:pt idx="1964">
                  <c:v>6.8468146970989059</c:v>
                </c:pt>
                <c:pt idx="1965">
                  <c:v>6.9149034110502487</c:v>
                </c:pt>
                <c:pt idx="1966">
                  <c:v>6.8859996949235658</c:v>
                </c:pt>
                <c:pt idx="1967">
                  <c:v>7.6775676454663495</c:v>
                </c:pt>
                <c:pt idx="1968">
                  <c:v>6.93650419191653</c:v>
                </c:pt>
                <c:pt idx="1969">
                  <c:v>6.7077065742373092</c:v>
                </c:pt>
                <c:pt idx="1970">
                  <c:v>6.887462839553721</c:v>
                </c:pt>
                <c:pt idx="1971">
                  <c:v>6.9289730085417975</c:v>
                </c:pt>
                <c:pt idx="1972">
                  <c:v>6.9359747875363098</c:v>
                </c:pt>
                <c:pt idx="1973">
                  <c:v>6.9428562574881507</c:v>
                </c:pt>
                <c:pt idx="1974">
                  <c:v>6.9148012257414555</c:v>
                </c:pt>
                <c:pt idx="1975">
                  <c:v>6.9303967239114499</c:v>
                </c:pt>
                <c:pt idx="1976">
                  <c:v>6.897798796072248</c:v>
                </c:pt>
                <c:pt idx="1977">
                  <c:v>6.8605663255389056</c:v>
                </c:pt>
                <c:pt idx="1978">
                  <c:v>6.9291457963508325</c:v>
                </c:pt>
                <c:pt idx="1979">
                  <c:v>6.9207775895705694</c:v>
                </c:pt>
                <c:pt idx="1980">
                  <c:v>6.9773713181929224</c:v>
                </c:pt>
                <c:pt idx="1981">
                  <c:v>6.9911161586906632</c:v>
                </c:pt>
                <c:pt idx="1982">
                  <c:v>6.9417995416242642</c:v>
                </c:pt>
                <c:pt idx="1983">
                  <c:v>6.9323309719677555</c:v>
                </c:pt>
                <c:pt idx="1984">
                  <c:v>6.7167170043332334</c:v>
                </c:pt>
                <c:pt idx="1985">
                  <c:v>6.9059033886628827</c:v>
                </c:pt>
                <c:pt idx="1986">
                  <c:v>7.1250073171492003</c:v>
                </c:pt>
                <c:pt idx="1987">
                  <c:v>6.9367452542194306</c:v>
                </c:pt>
                <c:pt idx="1988">
                  <c:v>6.9310699345471818</c:v>
                </c:pt>
                <c:pt idx="1989">
                  <c:v>7.2225228939087369</c:v>
                </c:pt>
                <c:pt idx="1990">
                  <c:v>6.9470094321790938</c:v>
                </c:pt>
                <c:pt idx="1991">
                  <c:v>6.9237859783576088</c:v>
                </c:pt>
                <c:pt idx="1992">
                  <c:v>6.9418123530678884</c:v>
                </c:pt>
                <c:pt idx="1993">
                  <c:v>6.9444755490058689</c:v>
                </c:pt>
                <c:pt idx="1994">
                  <c:v>6.9145458687251056</c:v>
                </c:pt>
                <c:pt idx="1995">
                  <c:v>6.9462631780225683</c:v>
                </c:pt>
                <c:pt idx="1996">
                  <c:v>7.0198134001577817</c:v>
                </c:pt>
                <c:pt idx="1997">
                  <c:v>6.987062426216073</c:v>
                </c:pt>
                <c:pt idx="1998">
                  <c:v>6.9121424197167869</c:v>
                </c:pt>
                <c:pt idx="1999">
                  <c:v>6.9667539051420322</c:v>
                </c:pt>
                <c:pt idx="2000">
                  <c:v>6.9250850333405163</c:v>
                </c:pt>
                <c:pt idx="2001">
                  <c:v>6.8726151581935042</c:v>
                </c:pt>
                <c:pt idx="2002">
                  <c:v>6.9334435524959837</c:v>
                </c:pt>
                <c:pt idx="2003">
                  <c:v>6.9385056153800182</c:v>
                </c:pt>
                <c:pt idx="2004">
                  <c:v>6.9373554023888113</c:v>
                </c:pt>
                <c:pt idx="2005">
                  <c:v>6.9852129652780803</c:v>
                </c:pt>
                <c:pt idx="2006">
                  <c:v>6.9520152954384216</c:v>
                </c:pt>
                <c:pt idx="2007">
                  <c:v>6.9510205398188516</c:v>
                </c:pt>
                <c:pt idx="2008">
                  <c:v>6.963614523435445</c:v>
                </c:pt>
                <c:pt idx="2009">
                  <c:v>6.9285667879205795</c:v>
                </c:pt>
                <c:pt idx="2010">
                  <c:v>6.8793296012766101</c:v>
                </c:pt>
                <c:pt idx="2011">
                  <c:v>6.9343382377306781</c:v>
                </c:pt>
                <c:pt idx="2012">
                  <c:v>6.9542380699619306</c:v>
                </c:pt>
                <c:pt idx="2013">
                  <c:v>6.9671796057061384</c:v>
                </c:pt>
                <c:pt idx="2014">
                  <c:v>6.9244592741628752</c:v>
                </c:pt>
                <c:pt idx="2015">
                  <c:v>6.9280515066742705</c:v>
                </c:pt>
                <c:pt idx="2016">
                  <c:v>6.9211122551958049</c:v>
                </c:pt>
                <c:pt idx="2017">
                  <c:v>6.9235837807233578</c:v>
                </c:pt>
                <c:pt idx="2018">
                  <c:v>6.9243364471745874</c:v>
                </c:pt>
                <c:pt idx="2019">
                  <c:v>6.8299577137757845</c:v>
                </c:pt>
                <c:pt idx="2020">
                  <c:v>6.9614882804623397</c:v>
                </c:pt>
                <c:pt idx="2021">
                  <c:v>6.9770877290824895</c:v>
                </c:pt>
                <c:pt idx="2022">
                  <c:v>6.9954905811684078</c:v>
                </c:pt>
                <c:pt idx="2023">
                  <c:v>6.948651573545007</c:v>
                </c:pt>
                <c:pt idx="2024">
                  <c:v>6.9107398457193483</c:v>
                </c:pt>
                <c:pt idx="2025">
                  <c:v>6.9120468814598723</c:v>
                </c:pt>
                <c:pt idx="2026">
                  <c:v>6.9649437768067157</c:v>
                </c:pt>
                <c:pt idx="2027">
                  <c:v>6.8961713619862461</c:v>
                </c:pt>
                <c:pt idx="2028">
                  <c:v>6.9358535304995526</c:v>
                </c:pt>
                <c:pt idx="2029">
                  <c:v>6.979848680630818</c:v>
                </c:pt>
                <c:pt idx="2030">
                  <c:v>6.9835104147082578</c:v>
                </c:pt>
                <c:pt idx="2031">
                  <c:v>6.9527615039070714</c:v>
                </c:pt>
                <c:pt idx="2032">
                  <c:v>6.9605986210999085</c:v>
                </c:pt>
                <c:pt idx="2033">
                  <c:v>6.9204817844585422</c:v>
                </c:pt>
                <c:pt idx="2034">
                  <c:v>6.9665288749666603</c:v>
                </c:pt>
                <c:pt idx="2035">
                  <c:v>7.9448205377756596</c:v>
                </c:pt>
                <c:pt idx="2036">
                  <c:v>6.9259338942087654</c:v>
                </c:pt>
                <c:pt idx="2037">
                  <c:v>7.0885645525184042</c:v>
                </c:pt>
                <c:pt idx="2038">
                  <c:v>6.9301346507261767</c:v>
                </c:pt>
                <c:pt idx="2039">
                  <c:v>6.9563474221412793</c:v>
                </c:pt>
                <c:pt idx="2040">
                  <c:v>6.9169707058558272</c:v>
                </c:pt>
                <c:pt idx="2041">
                  <c:v>6.934521437943153</c:v>
                </c:pt>
                <c:pt idx="2042">
                  <c:v>6.9151561292255304</c:v>
                </c:pt>
                <c:pt idx="2043">
                  <c:v>6.987492735872542</c:v>
                </c:pt>
                <c:pt idx="2044">
                  <c:v>6.9537839540592294</c:v>
                </c:pt>
                <c:pt idx="2045">
                  <c:v>6.9520269845152702</c:v>
                </c:pt>
                <c:pt idx="2046">
                  <c:v>6.9730228710116293</c:v>
                </c:pt>
                <c:pt idx="2047">
                  <c:v>7.2425108782494005</c:v>
                </c:pt>
                <c:pt idx="2048">
                  <c:v>6.9685331463590146</c:v>
                </c:pt>
                <c:pt idx="2049">
                  <c:v>6.9466275686553374</c:v>
                </c:pt>
                <c:pt idx="2050">
                  <c:v>6.959111494200819</c:v>
                </c:pt>
                <c:pt idx="2051">
                  <c:v>6.9283611643806422</c:v>
                </c:pt>
                <c:pt idx="2052">
                  <c:v>6.9457849828813414</c:v>
                </c:pt>
                <c:pt idx="2053">
                  <c:v>6.9807447024606342</c:v>
                </c:pt>
                <c:pt idx="2054">
                  <c:v>6.9595250510410862</c:v>
                </c:pt>
                <c:pt idx="2055">
                  <c:v>6.9215262510806062</c:v>
                </c:pt>
                <c:pt idx="2056">
                  <c:v>6.9784158900733928</c:v>
                </c:pt>
                <c:pt idx="2057">
                  <c:v>6.9598279510465693</c:v>
                </c:pt>
                <c:pt idx="2058">
                  <c:v>6.9855653183328785</c:v>
                </c:pt>
                <c:pt idx="2059">
                  <c:v>6.9124547165072663</c:v>
                </c:pt>
                <c:pt idx="2060">
                  <c:v>6.9901394021059664</c:v>
                </c:pt>
                <c:pt idx="2061">
                  <c:v>6.9675368964203477</c:v>
                </c:pt>
                <c:pt idx="2062">
                  <c:v>6.9438447533407102</c:v>
                </c:pt>
                <c:pt idx="2063">
                  <c:v>6.9540771565323798</c:v>
                </c:pt>
                <c:pt idx="2064">
                  <c:v>7.1017236062924569</c:v>
                </c:pt>
                <c:pt idx="2065">
                  <c:v>6.9674640419494756</c:v>
                </c:pt>
                <c:pt idx="2066">
                  <c:v>6.9785811829758728</c:v>
                </c:pt>
                <c:pt idx="2067">
                  <c:v>6.9176492703135901</c:v>
                </c:pt>
                <c:pt idx="2068">
                  <c:v>6.9207475933148288</c:v>
                </c:pt>
                <c:pt idx="2069">
                  <c:v>6.9427414655252324</c:v>
                </c:pt>
                <c:pt idx="2070">
                  <c:v>7.0499507027629154</c:v>
                </c:pt>
                <c:pt idx="2071">
                  <c:v>6.9159075520480462</c:v>
                </c:pt>
                <c:pt idx="2072">
                  <c:v>6.9951119494794156</c:v>
                </c:pt>
                <c:pt idx="2073">
                  <c:v>6.9538900088325839</c:v>
                </c:pt>
                <c:pt idx="2074">
                  <c:v>7.0323872097005715</c:v>
                </c:pt>
                <c:pt idx="2075">
                  <c:v>6.9584489161334115</c:v>
                </c:pt>
                <c:pt idx="2076">
                  <c:v>6.9750847858015925</c:v>
                </c:pt>
                <c:pt idx="2077">
                  <c:v>7.0056340103849895</c:v>
                </c:pt>
                <c:pt idx="2078">
                  <c:v>6.8954859174679131</c:v>
                </c:pt>
                <c:pt idx="2079">
                  <c:v>7.0059758987053957</c:v>
                </c:pt>
                <c:pt idx="2080">
                  <c:v>6.9573958342533091</c:v>
                </c:pt>
                <c:pt idx="2081">
                  <c:v>6.987556515746725</c:v>
                </c:pt>
                <c:pt idx="2082">
                  <c:v>6.9708267528546592</c:v>
                </c:pt>
                <c:pt idx="2083">
                  <c:v>7.0013830212079098</c:v>
                </c:pt>
                <c:pt idx="2084">
                  <c:v>6.8128835563375443</c:v>
                </c:pt>
                <c:pt idx="2085">
                  <c:v>7.0136681769722724</c:v>
                </c:pt>
                <c:pt idx="2086">
                  <c:v>6.954649638517318</c:v>
                </c:pt>
                <c:pt idx="2087">
                  <c:v>7.0616419138138653</c:v>
                </c:pt>
                <c:pt idx="2088">
                  <c:v>6.9829849645250217</c:v>
                </c:pt>
                <c:pt idx="2089">
                  <c:v>7.0121365602335084</c:v>
                </c:pt>
                <c:pt idx="2090">
                  <c:v>7.1100099949174353</c:v>
                </c:pt>
                <c:pt idx="2091">
                  <c:v>6.9831251990441396</c:v>
                </c:pt>
                <c:pt idx="2092">
                  <c:v>7.0150148658153002</c:v>
                </c:pt>
                <c:pt idx="2093">
                  <c:v>6.9334315548759475</c:v>
                </c:pt>
                <c:pt idx="2094">
                  <c:v>6.973320748389269</c:v>
                </c:pt>
                <c:pt idx="2095">
                  <c:v>6.9943309425105458</c:v>
                </c:pt>
                <c:pt idx="2096">
                  <c:v>6.9400387972169177</c:v>
                </c:pt>
                <c:pt idx="2097">
                  <c:v>6.9522845493711971</c:v>
                </c:pt>
                <c:pt idx="2098">
                  <c:v>6.9309438888460306</c:v>
                </c:pt>
                <c:pt idx="2099">
                  <c:v>7.1159377897918556</c:v>
                </c:pt>
                <c:pt idx="2100">
                  <c:v>6.9978552915439165</c:v>
                </c:pt>
                <c:pt idx="2101">
                  <c:v>6.9730299414987504</c:v>
                </c:pt>
                <c:pt idx="2102">
                  <c:v>6.9918008441569555</c:v>
                </c:pt>
                <c:pt idx="2103">
                  <c:v>7.0085068806825825</c:v>
                </c:pt>
                <c:pt idx="2104">
                  <c:v>6.8764836490977475</c:v>
                </c:pt>
                <c:pt idx="2105">
                  <c:v>6.9629846237265056</c:v>
                </c:pt>
                <c:pt idx="2106">
                  <c:v>6.9974659395098717</c:v>
                </c:pt>
                <c:pt idx="2107">
                  <c:v>6.9887333753567624</c:v>
                </c:pt>
                <c:pt idx="2108">
                  <c:v>6.9585420485060707</c:v>
                </c:pt>
                <c:pt idx="2109">
                  <c:v>7.1319874976202575</c:v>
                </c:pt>
                <c:pt idx="2110">
                  <c:v>6.9599753613079987</c:v>
                </c:pt>
                <c:pt idx="2111">
                  <c:v>6.9847055130349052</c:v>
                </c:pt>
                <c:pt idx="2112">
                  <c:v>6.9398394006759379</c:v>
                </c:pt>
                <c:pt idx="2113">
                  <c:v>7.0526196939177543</c:v>
                </c:pt>
                <c:pt idx="2114">
                  <c:v>6.9381299861998977</c:v>
                </c:pt>
                <c:pt idx="2115">
                  <c:v>6.9707351961906339</c:v>
                </c:pt>
                <c:pt idx="2116">
                  <c:v>6.9442604341890535</c:v>
                </c:pt>
                <c:pt idx="2117">
                  <c:v>6.933866682638806</c:v>
                </c:pt>
                <c:pt idx="2118">
                  <c:v>6.9158636703987684</c:v>
                </c:pt>
                <c:pt idx="2119">
                  <c:v>6.9452113298066962</c:v>
                </c:pt>
                <c:pt idx="2120">
                  <c:v>7.0028169722374356</c:v>
                </c:pt>
                <c:pt idx="2121">
                  <c:v>7.0017719498031781</c:v>
                </c:pt>
                <c:pt idx="2122">
                  <c:v>7.0004019923011995</c:v>
                </c:pt>
                <c:pt idx="2123">
                  <c:v>6.8849706318002921</c:v>
                </c:pt>
                <c:pt idx="2124">
                  <c:v>7.0202835612943861</c:v>
                </c:pt>
                <c:pt idx="2125">
                  <c:v>6.9974979923792384</c:v>
                </c:pt>
                <c:pt idx="2126">
                  <c:v>6.9776142407408264</c:v>
                </c:pt>
                <c:pt idx="2127">
                  <c:v>6.9818762300138895</c:v>
                </c:pt>
                <c:pt idx="2128">
                  <c:v>6.9918508992716024</c:v>
                </c:pt>
                <c:pt idx="2129">
                  <c:v>7.0237111903888714</c:v>
                </c:pt>
                <c:pt idx="2130">
                  <c:v>6.9854816668444295</c:v>
                </c:pt>
                <c:pt idx="2131">
                  <c:v>7.0319132317173274</c:v>
                </c:pt>
                <c:pt idx="2132">
                  <c:v>7.1003338181066855</c:v>
                </c:pt>
                <c:pt idx="2133">
                  <c:v>6.9589509064690782</c:v>
                </c:pt>
                <c:pt idx="2134">
                  <c:v>6.9968362137124176</c:v>
                </c:pt>
                <c:pt idx="2135">
                  <c:v>6.9928201095921745</c:v>
                </c:pt>
                <c:pt idx="2136">
                  <c:v>7.0527377538350109</c:v>
                </c:pt>
                <c:pt idx="2137">
                  <c:v>7.0075244727598696</c:v>
                </c:pt>
                <c:pt idx="2138">
                  <c:v>6.9407786758113081</c:v>
                </c:pt>
                <c:pt idx="2139">
                  <c:v>6.9748018776475655</c:v>
                </c:pt>
                <c:pt idx="2140">
                  <c:v>7.0073588719654269</c:v>
                </c:pt>
                <c:pt idx="2141">
                  <c:v>6.9995768345101794</c:v>
                </c:pt>
                <c:pt idx="2142">
                  <c:v>7.028936965338052</c:v>
                </c:pt>
                <c:pt idx="2143">
                  <c:v>7.0111797411747574</c:v>
                </c:pt>
                <c:pt idx="2144">
                  <c:v>6.989675538731901</c:v>
                </c:pt>
                <c:pt idx="2145">
                  <c:v>6.9810007843408801</c:v>
                </c:pt>
                <c:pt idx="2146">
                  <c:v>7.0821071981321637</c:v>
                </c:pt>
                <c:pt idx="2147">
                  <c:v>6.9400128696465568</c:v>
                </c:pt>
                <c:pt idx="2148">
                  <c:v>7.0694908348067065</c:v>
                </c:pt>
                <c:pt idx="2149">
                  <c:v>6.9884705729715773</c:v>
                </c:pt>
                <c:pt idx="2150">
                  <c:v>6.9942562767734726</c:v>
                </c:pt>
                <c:pt idx="2151">
                  <c:v>7.0525037954931129</c:v>
                </c:pt>
                <c:pt idx="2152">
                  <c:v>6.9891186420047715</c:v>
                </c:pt>
                <c:pt idx="2153">
                  <c:v>6.8014207246969294</c:v>
                </c:pt>
                <c:pt idx="2154">
                  <c:v>6.9960861879292295</c:v>
                </c:pt>
                <c:pt idx="2155">
                  <c:v>7.0349518028330165</c:v>
                </c:pt>
                <c:pt idx="2156">
                  <c:v>7.0160505137261264</c:v>
                </c:pt>
                <c:pt idx="2157">
                  <c:v>7.001372414693714</c:v>
                </c:pt>
                <c:pt idx="2158">
                  <c:v>6.9477418048125319</c:v>
                </c:pt>
                <c:pt idx="2159">
                  <c:v>6.9146888152673585</c:v>
                </c:pt>
                <c:pt idx="2160">
                  <c:v>6.9951788140762643</c:v>
                </c:pt>
                <c:pt idx="2161">
                  <c:v>6.9700335736889416</c:v>
                </c:pt>
                <c:pt idx="2162">
                  <c:v>7.0246728501465245</c:v>
                </c:pt>
                <c:pt idx="2163">
                  <c:v>7.0240787776093274</c:v>
                </c:pt>
                <c:pt idx="2164">
                  <c:v>6.9763592426304903</c:v>
                </c:pt>
                <c:pt idx="2165">
                  <c:v>6.9256671703060171</c:v>
                </c:pt>
                <c:pt idx="2166">
                  <c:v>7.0485871396901674</c:v>
                </c:pt>
                <c:pt idx="2167">
                  <c:v>7.0013145721643495</c:v>
                </c:pt>
                <c:pt idx="2168">
                  <c:v>6.9861918103614435</c:v>
                </c:pt>
                <c:pt idx="2169">
                  <c:v>6.9982169582448792</c:v>
                </c:pt>
                <c:pt idx="2170">
                  <c:v>6.964266184646088</c:v>
                </c:pt>
                <c:pt idx="2171">
                  <c:v>7.0258750406615071</c:v>
                </c:pt>
                <c:pt idx="2172">
                  <c:v>6.9942217250044711</c:v>
                </c:pt>
                <c:pt idx="2173">
                  <c:v>6.9606009512323483</c:v>
                </c:pt>
                <c:pt idx="2174">
                  <c:v>6.9891593973924824</c:v>
                </c:pt>
                <c:pt idx="2175">
                  <c:v>7.0287855412227866</c:v>
                </c:pt>
                <c:pt idx="2176">
                  <c:v>6.9395722133485309</c:v>
                </c:pt>
                <c:pt idx="2177">
                  <c:v>7.0621616620848968</c:v>
                </c:pt>
                <c:pt idx="2178">
                  <c:v>7.0471675853450213</c:v>
                </c:pt>
                <c:pt idx="2179">
                  <c:v>6.9746869410218526</c:v>
                </c:pt>
                <c:pt idx="2180">
                  <c:v>7.0175920920920234</c:v>
                </c:pt>
                <c:pt idx="2181">
                  <c:v>7.0244465055426106</c:v>
                </c:pt>
                <c:pt idx="2182">
                  <c:v>7.0192527496838464</c:v>
                </c:pt>
                <c:pt idx="2183">
                  <c:v>6.9868450208727904</c:v>
                </c:pt>
                <c:pt idx="2184">
                  <c:v>6.9491819834522524</c:v>
                </c:pt>
                <c:pt idx="2185">
                  <c:v>7.0115940394821576</c:v>
                </c:pt>
                <c:pt idx="2186">
                  <c:v>7.0125893109525057</c:v>
                </c:pt>
                <c:pt idx="2187">
                  <c:v>7.0289758160846079</c:v>
                </c:pt>
                <c:pt idx="2188">
                  <c:v>7.0051168656745375</c:v>
                </c:pt>
                <c:pt idx="2189">
                  <c:v>6.9388986918626037</c:v>
                </c:pt>
                <c:pt idx="2190">
                  <c:v>6.9966546768403726</c:v>
                </c:pt>
                <c:pt idx="2191">
                  <c:v>7.0662343970094099</c:v>
                </c:pt>
                <c:pt idx="2192">
                  <c:v>6.9858184197231434</c:v>
                </c:pt>
                <c:pt idx="2193">
                  <c:v>6.9154145049360682</c:v>
                </c:pt>
                <c:pt idx="2194">
                  <c:v>7.0331546105891984</c:v>
                </c:pt>
                <c:pt idx="2195">
                  <c:v>7.0259951292442855</c:v>
                </c:pt>
                <c:pt idx="2196">
                  <c:v>6.9974408862455375</c:v>
                </c:pt>
                <c:pt idx="2197">
                  <c:v>6.9991338050111978</c:v>
                </c:pt>
                <c:pt idx="2198">
                  <c:v>7.0414815221929095</c:v>
                </c:pt>
                <c:pt idx="2199">
                  <c:v>6.9916883531966247</c:v>
                </c:pt>
                <c:pt idx="2200">
                  <c:v>6.9160871965520894</c:v>
                </c:pt>
                <c:pt idx="2201">
                  <c:v>7.0682014515246747</c:v>
                </c:pt>
                <c:pt idx="2202">
                  <c:v>7.0804489093065053</c:v>
                </c:pt>
                <c:pt idx="2203">
                  <c:v>6.9473484885402934</c:v>
                </c:pt>
                <c:pt idx="2204">
                  <c:v>6.9650121949918065</c:v>
                </c:pt>
                <c:pt idx="2205">
                  <c:v>7.0307988527414977</c:v>
                </c:pt>
                <c:pt idx="2206">
                  <c:v>7.0207424801445919</c:v>
                </c:pt>
                <c:pt idx="2207">
                  <c:v>7.0632397084072691</c:v>
                </c:pt>
                <c:pt idx="2208">
                  <c:v>7.0482147431127959</c:v>
                </c:pt>
                <c:pt idx="2209">
                  <c:v>7.0176636109520913</c:v>
                </c:pt>
                <c:pt idx="2210">
                  <c:v>6.9952680386717718</c:v>
                </c:pt>
                <c:pt idx="2211">
                  <c:v>6.9708548988174686</c:v>
                </c:pt>
                <c:pt idx="2212">
                  <c:v>6.9805297766004415</c:v>
                </c:pt>
                <c:pt idx="2213">
                  <c:v>7.0471096092920815</c:v>
                </c:pt>
                <c:pt idx="2214">
                  <c:v>7.0185699232702783</c:v>
                </c:pt>
                <c:pt idx="2215">
                  <c:v>7.0133183840403381</c:v>
                </c:pt>
                <c:pt idx="2216">
                  <c:v>7.0373161571889096</c:v>
                </c:pt>
                <c:pt idx="2217">
                  <c:v>6.9996968435269293</c:v>
                </c:pt>
                <c:pt idx="2218">
                  <c:v>6.9893953642842579</c:v>
                </c:pt>
                <c:pt idx="2219">
                  <c:v>7.0023719247193474</c:v>
                </c:pt>
                <c:pt idx="2220">
                  <c:v>7.0374108789958258</c:v>
                </c:pt>
                <c:pt idx="2221">
                  <c:v>7.0417914804475359</c:v>
                </c:pt>
                <c:pt idx="2222">
                  <c:v>7.0461297623661379</c:v>
                </c:pt>
                <c:pt idx="2223">
                  <c:v>7.0770291082716108</c:v>
                </c:pt>
                <c:pt idx="2224">
                  <c:v>7.0419194805869472</c:v>
                </c:pt>
                <c:pt idx="2225">
                  <c:v>7.0262384325410094</c:v>
                </c:pt>
                <c:pt idx="2226">
                  <c:v>7.0571017032094625</c:v>
                </c:pt>
                <c:pt idx="2227">
                  <c:v>7.0267900338201406</c:v>
                </c:pt>
                <c:pt idx="2228">
                  <c:v>7.0328272903046321</c:v>
                </c:pt>
                <c:pt idx="2229">
                  <c:v>7.052464520767268</c:v>
                </c:pt>
                <c:pt idx="2230">
                  <c:v>7.0381534661785654</c:v>
                </c:pt>
                <c:pt idx="2231">
                  <c:v>7.0573966081517057</c:v>
                </c:pt>
                <c:pt idx="2232">
                  <c:v>6.9879204895820894</c:v>
                </c:pt>
                <c:pt idx="2233">
                  <c:v>7.0384998202767317</c:v>
                </c:pt>
                <c:pt idx="2234">
                  <c:v>6.9681991634927991</c:v>
                </c:pt>
                <c:pt idx="2235">
                  <c:v>7.0139198395004883</c:v>
                </c:pt>
                <c:pt idx="2236">
                  <c:v>7.0460002237305774</c:v>
                </c:pt>
                <c:pt idx="2237">
                  <c:v>7.0536333580115409</c:v>
                </c:pt>
                <c:pt idx="2238">
                  <c:v>7.0393035538126725</c:v>
                </c:pt>
                <c:pt idx="2239">
                  <c:v>7.0320369323526783</c:v>
                </c:pt>
                <c:pt idx="2240">
                  <c:v>6.952398930551329</c:v>
                </c:pt>
                <c:pt idx="2241">
                  <c:v>7.5852750486702565</c:v>
                </c:pt>
                <c:pt idx="2242">
                  <c:v>7.0625944569226506</c:v>
                </c:pt>
                <c:pt idx="2243">
                  <c:v>7.0112737317716238</c:v>
                </c:pt>
                <c:pt idx="2244">
                  <c:v>7.0863083530485316</c:v>
                </c:pt>
                <c:pt idx="2245">
                  <c:v>7.1105429622106007</c:v>
                </c:pt>
                <c:pt idx="2246">
                  <c:v>7.0202198652771566</c:v>
                </c:pt>
                <c:pt idx="2247">
                  <c:v>7.0266936337942738</c:v>
                </c:pt>
                <c:pt idx="2248">
                  <c:v>7.0891036463281276</c:v>
                </c:pt>
                <c:pt idx="2249">
                  <c:v>7.0552851290159522</c:v>
                </c:pt>
                <c:pt idx="2250">
                  <c:v>7.0506227676998412</c:v>
                </c:pt>
                <c:pt idx="2251">
                  <c:v>7.0544022007711327</c:v>
                </c:pt>
                <c:pt idx="2252">
                  <c:v>7.0529862710333031</c:v>
                </c:pt>
                <c:pt idx="2253">
                  <c:v>7.0622082111050881</c:v>
                </c:pt>
                <c:pt idx="2254">
                  <c:v>7.0346799032382412</c:v>
                </c:pt>
                <c:pt idx="2255">
                  <c:v>7.0486573822963594</c:v>
                </c:pt>
                <c:pt idx="2256">
                  <c:v>7.1449165893082238</c:v>
                </c:pt>
                <c:pt idx="2257">
                  <c:v>7.0236402287617885</c:v>
                </c:pt>
                <c:pt idx="2258">
                  <c:v>7.1385901217738823</c:v>
                </c:pt>
                <c:pt idx="2259">
                  <c:v>7.030360814538299</c:v>
                </c:pt>
                <c:pt idx="2260">
                  <c:v>7.0632814432068125</c:v>
                </c:pt>
                <c:pt idx="2261">
                  <c:v>7.0087731738459915</c:v>
                </c:pt>
                <c:pt idx="2262">
                  <c:v>7.0851917652912588</c:v>
                </c:pt>
                <c:pt idx="2263">
                  <c:v>7.0609806816449083</c:v>
                </c:pt>
                <c:pt idx="2264">
                  <c:v>7.0341587797352432</c:v>
                </c:pt>
                <c:pt idx="2265">
                  <c:v>7.0117234557560719</c:v>
                </c:pt>
                <c:pt idx="2266">
                  <c:v>7.0547733960426591</c:v>
                </c:pt>
                <c:pt idx="2267">
                  <c:v>7.0875992408531561</c:v>
                </c:pt>
                <c:pt idx="2268">
                  <c:v>6.9234461413706239</c:v>
                </c:pt>
                <c:pt idx="2269">
                  <c:v>7.1030314267594852</c:v>
                </c:pt>
                <c:pt idx="2270">
                  <c:v>7.050149231549474</c:v>
                </c:pt>
                <c:pt idx="2271">
                  <c:v>7.1078965026502949</c:v>
                </c:pt>
                <c:pt idx="2272">
                  <c:v>7.0530774057874002</c:v>
                </c:pt>
                <c:pt idx="2273">
                  <c:v>7.0367015378120028</c:v>
                </c:pt>
                <c:pt idx="2274">
                  <c:v>7.1157728009905465</c:v>
                </c:pt>
                <c:pt idx="2275">
                  <c:v>7.0358138088488396</c:v>
                </c:pt>
                <c:pt idx="2276">
                  <c:v>7.0096304832001861</c:v>
                </c:pt>
                <c:pt idx="2277">
                  <c:v>7.044306205524701</c:v>
                </c:pt>
                <c:pt idx="2278">
                  <c:v>7.0835828780607066</c:v>
                </c:pt>
                <c:pt idx="2279">
                  <c:v>7.0534843191066958</c:v>
                </c:pt>
                <c:pt idx="2280">
                  <c:v>7.015230439929633</c:v>
                </c:pt>
                <c:pt idx="2281">
                  <c:v>7.0393416910617441</c:v>
                </c:pt>
                <c:pt idx="2282">
                  <c:v>7.1812748184764592</c:v>
                </c:pt>
                <c:pt idx="2283">
                  <c:v>7.0148018150346276</c:v>
                </c:pt>
                <c:pt idx="2284">
                  <c:v>7.0881197092855057</c:v>
                </c:pt>
                <c:pt idx="2285">
                  <c:v>7.0209916708022266</c:v>
                </c:pt>
                <c:pt idx="2286">
                  <c:v>7.0308371226531738</c:v>
                </c:pt>
                <c:pt idx="2287">
                  <c:v>7.0137590371603995</c:v>
                </c:pt>
                <c:pt idx="2288">
                  <c:v>7.0365486871771781</c:v>
                </c:pt>
                <c:pt idx="2289">
                  <c:v>7.0448583090743409</c:v>
                </c:pt>
                <c:pt idx="2290">
                  <c:v>7.0364735913530758</c:v>
                </c:pt>
                <c:pt idx="2291">
                  <c:v>7.0588219667957368</c:v>
                </c:pt>
                <c:pt idx="2292">
                  <c:v>7.0387525956123653</c:v>
                </c:pt>
                <c:pt idx="2293">
                  <c:v>7.1872484964617787</c:v>
                </c:pt>
                <c:pt idx="2294">
                  <c:v>7.0563227735022584</c:v>
                </c:pt>
                <c:pt idx="2295">
                  <c:v>7.084371557245869</c:v>
                </c:pt>
                <c:pt idx="2296">
                  <c:v>7.0579069077417245</c:v>
                </c:pt>
                <c:pt idx="2297">
                  <c:v>7.0631957292318486</c:v>
                </c:pt>
                <c:pt idx="2298">
                  <c:v>7.0403486348823225</c:v>
                </c:pt>
                <c:pt idx="2299">
                  <c:v>7.1023843216014297</c:v>
                </c:pt>
                <c:pt idx="2300">
                  <c:v>7.0518545081609769</c:v>
                </c:pt>
                <c:pt idx="2301">
                  <c:v>7.0781223405367903</c:v>
                </c:pt>
                <c:pt idx="2302">
                  <c:v>7.0454211338969408</c:v>
                </c:pt>
                <c:pt idx="2303">
                  <c:v>7.0822115072723699</c:v>
                </c:pt>
                <c:pt idx="2304">
                  <c:v>7.0799640146794909</c:v>
                </c:pt>
                <c:pt idx="2305">
                  <c:v>7.0567853168291705</c:v>
                </c:pt>
                <c:pt idx="2306">
                  <c:v>7.4075130223531014</c:v>
                </c:pt>
                <c:pt idx="2307">
                  <c:v>7.0601453119170055</c:v>
                </c:pt>
                <c:pt idx="2308">
                  <c:v>6.9633335002896395</c:v>
                </c:pt>
                <c:pt idx="2309">
                  <c:v>7.0723105695730357</c:v>
                </c:pt>
                <c:pt idx="2310">
                  <c:v>7.0550946220001673</c:v>
                </c:pt>
                <c:pt idx="2311">
                  <c:v>7.0661802538490717</c:v>
                </c:pt>
                <c:pt idx="2312">
                  <c:v>7.071538941140731</c:v>
                </c:pt>
                <c:pt idx="2313">
                  <c:v>7.0339441947804024</c:v>
                </c:pt>
                <c:pt idx="2314">
                  <c:v>8.036284149089207</c:v>
                </c:pt>
                <c:pt idx="2315">
                  <c:v>6.9911911313071924</c:v>
                </c:pt>
                <c:pt idx="2316">
                  <c:v>7.0817886881827574</c:v>
                </c:pt>
                <c:pt idx="2317">
                  <c:v>7.0737304444544389</c:v>
                </c:pt>
                <c:pt idx="2318">
                  <c:v>7.0898848438906628</c:v>
                </c:pt>
                <c:pt idx="2319">
                  <c:v>7.9651670831294119</c:v>
                </c:pt>
                <c:pt idx="2320">
                  <c:v>7.0571731928846839</c:v>
                </c:pt>
                <c:pt idx="2321">
                  <c:v>7.0368312342383303</c:v>
                </c:pt>
                <c:pt idx="2322">
                  <c:v>7.0625019313014041</c:v>
                </c:pt>
                <c:pt idx="2323">
                  <c:v>7.0886977201777377</c:v>
                </c:pt>
                <c:pt idx="2324">
                  <c:v>7.0731496020632934</c:v>
                </c:pt>
                <c:pt idx="2325">
                  <c:v>7.0093609254802001</c:v>
                </c:pt>
                <c:pt idx="2326">
                  <c:v>7.0361841945027379</c:v>
                </c:pt>
                <c:pt idx="2327">
                  <c:v>7.0394615121979704</c:v>
                </c:pt>
                <c:pt idx="2328">
                  <c:v>7.0646450865766379</c:v>
                </c:pt>
                <c:pt idx="2329">
                  <c:v>7.0828239526164785</c:v>
                </c:pt>
                <c:pt idx="2330">
                  <c:v>6.9844287330605184</c:v>
                </c:pt>
                <c:pt idx="2331">
                  <c:v>7.0635973087502162</c:v>
                </c:pt>
                <c:pt idx="2332">
                  <c:v>7.103312793412333</c:v>
                </c:pt>
                <c:pt idx="2333">
                  <c:v>7.0381502896997148</c:v>
                </c:pt>
                <c:pt idx="2334">
                  <c:v>7.1222200409245149</c:v>
                </c:pt>
                <c:pt idx="2335">
                  <c:v>6.9685564221629175</c:v>
                </c:pt>
                <c:pt idx="2336">
                  <c:v>7.0600040013498875</c:v>
                </c:pt>
                <c:pt idx="2337">
                  <c:v>6.9906844653757947</c:v>
                </c:pt>
                <c:pt idx="2338">
                  <c:v>7.033182574668384</c:v>
                </c:pt>
                <c:pt idx="2339">
                  <c:v>6.9731797810268361</c:v>
                </c:pt>
                <c:pt idx="2340">
                  <c:v>7.0440533762050519</c:v>
                </c:pt>
                <c:pt idx="2341">
                  <c:v>7.0895900689687705</c:v>
                </c:pt>
                <c:pt idx="2342">
                  <c:v>7.2253391901433508</c:v>
                </c:pt>
                <c:pt idx="2343">
                  <c:v>7.0971391558029415</c:v>
                </c:pt>
                <c:pt idx="2344">
                  <c:v>7.0567967785664285</c:v>
                </c:pt>
                <c:pt idx="2345">
                  <c:v>7.0834385459179625</c:v>
                </c:pt>
                <c:pt idx="2346">
                  <c:v>7.068977745344128</c:v>
                </c:pt>
                <c:pt idx="2347">
                  <c:v>7.0716594295648125</c:v>
                </c:pt>
                <c:pt idx="2348">
                  <c:v>7.0703929465764395</c:v>
                </c:pt>
                <c:pt idx="2349">
                  <c:v>7.1477973070857015</c:v>
                </c:pt>
                <c:pt idx="2350">
                  <c:v>7.0905614238888104</c:v>
                </c:pt>
                <c:pt idx="2351">
                  <c:v>7.1013857159397986</c:v>
                </c:pt>
                <c:pt idx="2352">
                  <c:v>7.0622427260449383</c:v>
                </c:pt>
                <c:pt idx="2353">
                  <c:v>7.107169948245958</c:v>
                </c:pt>
                <c:pt idx="2354">
                  <c:v>7.0671063945424395</c:v>
                </c:pt>
                <c:pt idx="2355">
                  <c:v>7.0556034868023731</c:v>
                </c:pt>
                <c:pt idx="2356">
                  <c:v>7.1338805573220645</c:v>
                </c:pt>
                <c:pt idx="2357">
                  <c:v>7.0873215105719627</c:v>
                </c:pt>
                <c:pt idx="2358">
                  <c:v>7.0553269470163116</c:v>
                </c:pt>
                <c:pt idx="2359">
                  <c:v>7.097760431763751</c:v>
                </c:pt>
                <c:pt idx="2360">
                  <c:v>7.101918661954616</c:v>
                </c:pt>
                <c:pt idx="2361">
                  <c:v>7.0607754021981499</c:v>
                </c:pt>
                <c:pt idx="2362">
                  <c:v>7.086763003375812</c:v>
                </c:pt>
                <c:pt idx="2363">
                  <c:v>7.0949869966782071</c:v>
                </c:pt>
                <c:pt idx="2364">
                  <c:v>7.0526352370381415</c:v>
                </c:pt>
                <c:pt idx="2365">
                  <c:v>7.0504066426276415</c:v>
                </c:pt>
                <c:pt idx="2366">
                  <c:v>7.0963344869652865</c:v>
                </c:pt>
                <c:pt idx="2367">
                  <c:v>7.0672162105865501</c:v>
                </c:pt>
                <c:pt idx="2368">
                  <c:v>7.0620459108471563</c:v>
                </c:pt>
                <c:pt idx="2369">
                  <c:v>7.06887808372365</c:v>
                </c:pt>
                <c:pt idx="2370">
                  <c:v>7.1130946805850295</c:v>
                </c:pt>
                <c:pt idx="2371">
                  <c:v>7.0671159205981882</c:v>
                </c:pt>
                <c:pt idx="2372">
                  <c:v>7.1468202764504669</c:v>
                </c:pt>
                <c:pt idx="2373">
                  <c:v>7.0631963769370039</c:v>
                </c:pt>
                <c:pt idx="2374">
                  <c:v>7.0738842301498783</c:v>
                </c:pt>
                <c:pt idx="2375">
                  <c:v>7.0662414067873298</c:v>
                </c:pt>
                <c:pt idx="2376">
                  <c:v>7.0596836368427214</c:v>
                </c:pt>
                <c:pt idx="2377">
                  <c:v>7.093347130714533</c:v>
                </c:pt>
                <c:pt idx="2378">
                  <c:v>7.0788612522072301</c:v>
                </c:pt>
                <c:pt idx="2379">
                  <c:v>7.1044420150688481</c:v>
                </c:pt>
                <c:pt idx="2380">
                  <c:v>7.0872685624706273</c:v>
                </c:pt>
                <c:pt idx="2381">
                  <c:v>7.0851257505777561</c:v>
                </c:pt>
                <c:pt idx="2382">
                  <c:v>7.0869280997140089</c:v>
                </c:pt>
                <c:pt idx="2383">
                  <c:v>7.0336893579234054</c:v>
                </c:pt>
                <c:pt idx="2384">
                  <c:v>7.1111098787171532</c:v>
                </c:pt>
                <c:pt idx="2385">
                  <c:v>7.1230688466584002</c:v>
                </c:pt>
                <c:pt idx="2386">
                  <c:v>7.0536682221355029</c:v>
                </c:pt>
                <c:pt idx="2387">
                  <c:v>7.0824568692311081</c:v>
                </c:pt>
                <c:pt idx="2388">
                  <c:v>7.1023300595365013</c:v>
                </c:pt>
                <c:pt idx="2389">
                  <c:v>7.0872517719637713</c:v>
                </c:pt>
                <c:pt idx="2390">
                  <c:v>7.0469807329106571</c:v>
                </c:pt>
                <c:pt idx="2391">
                  <c:v>7.0937750885633815</c:v>
                </c:pt>
                <c:pt idx="2392">
                  <c:v>7.0859659036085754</c:v>
                </c:pt>
                <c:pt idx="2393">
                  <c:v>7.0616134555670635</c:v>
                </c:pt>
                <c:pt idx="2394">
                  <c:v>7.0995119308529366</c:v>
                </c:pt>
                <c:pt idx="2395">
                  <c:v>7.0247225152588628</c:v>
                </c:pt>
                <c:pt idx="2396">
                  <c:v>7.0834889672891395</c:v>
                </c:pt>
                <c:pt idx="2397">
                  <c:v>7.0471492348912381</c:v>
                </c:pt>
                <c:pt idx="2398">
                  <c:v>7.0577039414041911</c:v>
                </c:pt>
                <c:pt idx="2399">
                  <c:v>7.0714620108242148</c:v>
                </c:pt>
                <c:pt idx="2400">
                  <c:v>7.1188329723303765</c:v>
                </c:pt>
                <c:pt idx="2401">
                  <c:v>7.0807978984118325</c:v>
                </c:pt>
                <c:pt idx="2402">
                  <c:v>7.1028019537019045</c:v>
                </c:pt>
                <c:pt idx="2403">
                  <c:v>7.0710660681077</c:v>
                </c:pt>
                <c:pt idx="2404">
                  <c:v>7.1026366891931039</c:v>
                </c:pt>
                <c:pt idx="2405">
                  <c:v>7.0940851933040516</c:v>
                </c:pt>
                <c:pt idx="2406">
                  <c:v>7.1283093989508952</c:v>
                </c:pt>
                <c:pt idx="2407">
                  <c:v>7.0880771979214234</c:v>
                </c:pt>
                <c:pt idx="2408">
                  <c:v>7.1633205970389353</c:v>
                </c:pt>
                <c:pt idx="2409">
                  <c:v>7.1927041593172776</c:v>
                </c:pt>
                <c:pt idx="2410">
                  <c:v>7.138319228678907</c:v>
                </c:pt>
                <c:pt idx="2411">
                  <c:v>7.0766280298786528</c:v>
                </c:pt>
                <c:pt idx="2412">
                  <c:v>7.0688513811227969</c:v>
                </c:pt>
                <c:pt idx="2413">
                  <c:v>7.0969711139433134</c:v>
                </c:pt>
                <c:pt idx="2414">
                  <c:v>7.0992025390371891</c:v>
                </c:pt>
                <c:pt idx="2415">
                  <c:v>7.054260650538386</c:v>
                </c:pt>
                <c:pt idx="2416">
                  <c:v>7.0851893619045905</c:v>
                </c:pt>
                <c:pt idx="2417">
                  <c:v>7.1288510037071955</c:v>
                </c:pt>
                <c:pt idx="2418">
                  <c:v>7.1131756067829359</c:v>
                </c:pt>
                <c:pt idx="2419">
                  <c:v>7.1017720062246399</c:v>
                </c:pt>
                <c:pt idx="2420">
                  <c:v>7.1600758078204887</c:v>
                </c:pt>
                <c:pt idx="2421">
                  <c:v>7.0923340277362126</c:v>
                </c:pt>
                <c:pt idx="2422">
                  <c:v>7.0699001272152726</c:v>
                </c:pt>
                <c:pt idx="2423">
                  <c:v>7.0607238594783501</c:v>
                </c:pt>
                <c:pt idx="2424">
                  <c:v>7.0889201904547878</c:v>
                </c:pt>
                <c:pt idx="2425">
                  <c:v>7.0618659928939822</c:v>
                </c:pt>
                <c:pt idx="2426">
                  <c:v>7.1313714567094761</c:v>
                </c:pt>
                <c:pt idx="2427">
                  <c:v>7.0846162311888445</c:v>
                </c:pt>
                <c:pt idx="2428">
                  <c:v>7.1057677216630823</c:v>
                </c:pt>
                <c:pt idx="2429">
                  <c:v>7.1549048317485022</c:v>
                </c:pt>
                <c:pt idx="2430">
                  <c:v>7.1290980689732244</c:v>
                </c:pt>
                <c:pt idx="2431">
                  <c:v>7.1566288918650152</c:v>
                </c:pt>
                <c:pt idx="2432">
                  <c:v>7.1305808921572149</c:v>
                </c:pt>
                <c:pt idx="2433">
                  <c:v>7.1259947307923177</c:v>
                </c:pt>
                <c:pt idx="2434">
                  <c:v>7.1239649754048875</c:v>
                </c:pt>
                <c:pt idx="2435">
                  <c:v>7.024120025048795</c:v>
                </c:pt>
                <c:pt idx="2436">
                  <c:v>7.1318794513976433</c:v>
                </c:pt>
                <c:pt idx="2437">
                  <c:v>7.1303839426942135</c:v>
                </c:pt>
                <c:pt idx="2438">
                  <c:v>7.0912943067265362</c:v>
                </c:pt>
                <c:pt idx="2439">
                  <c:v>7.0774250288450435</c:v>
                </c:pt>
                <c:pt idx="2440">
                  <c:v>7.0749165763840161</c:v>
                </c:pt>
                <c:pt idx="2441">
                  <c:v>7.1370905108670888</c:v>
                </c:pt>
                <c:pt idx="2442">
                  <c:v>7.1029681832149114</c:v>
                </c:pt>
                <c:pt idx="2443">
                  <c:v>7.1578184992923681</c:v>
                </c:pt>
                <c:pt idx="2444">
                  <c:v>7.0589499935594722</c:v>
                </c:pt>
                <c:pt idx="2445">
                  <c:v>7.0379580438084863</c:v>
                </c:pt>
                <c:pt idx="2446">
                  <c:v>7.1204589266457239</c:v>
                </c:pt>
                <c:pt idx="2447">
                  <c:v>7.0972277308365603</c:v>
                </c:pt>
                <c:pt idx="2448">
                  <c:v>7.3949179351090066</c:v>
                </c:pt>
                <c:pt idx="2449">
                  <c:v>7.1041001027267647</c:v>
                </c:pt>
                <c:pt idx="2450">
                  <c:v>7.0945224280292702</c:v>
                </c:pt>
                <c:pt idx="2451">
                  <c:v>7.12708594611696</c:v>
                </c:pt>
                <c:pt idx="2452">
                  <c:v>7.090999530441974</c:v>
                </c:pt>
                <c:pt idx="2453">
                  <c:v>7.2145288438545165</c:v>
                </c:pt>
                <c:pt idx="2454">
                  <c:v>7.0809641962930288</c:v>
                </c:pt>
                <c:pt idx="2455">
                  <c:v>7.143495164137363</c:v>
                </c:pt>
                <c:pt idx="2456">
                  <c:v>7.0840428226870449</c:v>
                </c:pt>
                <c:pt idx="2457">
                  <c:v>7.0245093247459316</c:v>
                </c:pt>
                <c:pt idx="2458">
                  <c:v>7.1147038706217538</c:v>
                </c:pt>
                <c:pt idx="2459">
                  <c:v>7.0952502029100764</c:v>
                </c:pt>
                <c:pt idx="2460">
                  <c:v>7.1148662156676155</c:v>
                </c:pt>
                <c:pt idx="2461">
                  <c:v>7.1364409595325693</c:v>
                </c:pt>
                <c:pt idx="2462">
                  <c:v>7.0219925382950441</c:v>
                </c:pt>
                <c:pt idx="2463">
                  <c:v>7.1190486589355952</c:v>
                </c:pt>
                <c:pt idx="2464">
                  <c:v>7.1121048057971299</c:v>
                </c:pt>
                <c:pt idx="2465">
                  <c:v>7.1044761172405968</c:v>
                </c:pt>
                <c:pt idx="2466">
                  <c:v>7.0866143878955752</c:v>
                </c:pt>
                <c:pt idx="2467">
                  <c:v>7.1852272976503926</c:v>
                </c:pt>
                <c:pt idx="2468">
                  <c:v>7.0912758813698815</c:v>
                </c:pt>
                <c:pt idx="2469">
                  <c:v>7.1601623010949691</c:v>
                </c:pt>
                <c:pt idx="2470">
                  <c:v>7.0856345231318736</c:v>
                </c:pt>
                <c:pt idx="2471">
                  <c:v>7.1419535918988304</c:v>
                </c:pt>
                <c:pt idx="2472">
                  <c:v>7.1224699345047702</c:v>
                </c:pt>
                <c:pt idx="2473">
                  <c:v>7.0499400880961094</c:v>
                </c:pt>
                <c:pt idx="2474">
                  <c:v>7.1561513302840378</c:v>
                </c:pt>
                <c:pt idx="2475">
                  <c:v>7.0731098386637985</c:v>
                </c:pt>
                <c:pt idx="2476">
                  <c:v>7.1595249346855434</c:v>
                </c:pt>
                <c:pt idx="2477">
                  <c:v>7.098321726785545</c:v>
                </c:pt>
                <c:pt idx="2478">
                  <c:v>7.1443703371153262</c:v>
                </c:pt>
                <c:pt idx="2479">
                  <c:v>7.1445581742198785</c:v>
                </c:pt>
                <c:pt idx="2480">
                  <c:v>7.1198723521191987</c:v>
                </c:pt>
                <c:pt idx="2481">
                  <c:v>7.1327860112529118</c:v>
                </c:pt>
                <c:pt idx="2482">
                  <c:v>7.0765798153763724</c:v>
                </c:pt>
                <c:pt idx="2483">
                  <c:v>7.1365190754091001</c:v>
                </c:pt>
                <c:pt idx="2484">
                  <c:v>7.1574328918592087</c:v>
                </c:pt>
                <c:pt idx="2485">
                  <c:v>7.1862975749905464</c:v>
                </c:pt>
                <c:pt idx="2486">
                  <c:v>7.1202015779671726</c:v>
                </c:pt>
                <c:pt idx="2487">
                  <c:v>7.1427857823290006</c:v>
                </c:pt>
                <c:pt idx="2488">
                  <c:v>7.1425031667163594</c:v>
                </c:pt>
                <c:pt idx="2489">
                  <c:v>7.1623408695465898</c:v>
                </c:pt>
                <c:pt idx="2490">
                  <c:v>7.0943202698382661</c:v>
                </c:pt>
                <c:pt idx="2491">
                  <c:v>7.1498447235122962</c:v>
                </c:pt>
                <c:pt idx="2492">
                  <c:v>7.1807886292498777</c:v>
                </c:pt>
                <c:pt idx="2493">
                  <c:v>7.1362800302158496</c:v>
                </c:pt>
                <c:pt idx="2494">
                  <c:v>7.1163431687777816</c:v>
                </c:pt>
                <c:pt idx="2495">
                  <c:v>7.1417412016492436</c:v>
                </c:pt>
                <c:pt idx="2496">
                  <c:v>7.1356679617953995</c:v>
                </c:pt>
                <c:pt idx="2497">
                  <c:v>7.0596533344332961</c:v>
                </c:pt>
                <c:pt idx="2498">
                  <c:v>7.0997532360984348</c:v>
                </c:pt>
                <c:pt idx="2499">
                  <c:v>7.1441439527330326</c:v>
                </c:pt>
                <c:pt idx="2500">
                  <c:v>7.1945176256719119</c:v>
                </c:pt>
                <c:pt idx="2501">
                  <c:v>7.1512753188462677</c:v>
                </c:pt>
                <c:pt idx="2502">
                  <c:v>7.1597529166649201</c:v>
                </c:pt>
                <c:pt idx="2503">
                  <c:v>7.1993813421929715</c:v>
                </c:pt>
                <c:pt idx="2504">
                  <c:v>7.1778160225002434</c:v>
                </c:pt>
                <c:pt idx="2505">
                  <c:v>7.1683469717551889</c:v>
                </c:pt>
                <c:pt idx="2506">
                  <c:v>7.1911624719201024</c:v>
                </c:pt>
                <c:pt idx="2507">
                  <c:v>7.1203405586095858</c:v>
                </c:pt>
                <c:pt idx="2508">
                  <c:v>7.1196623385835931</c:v>
                </c:pt>
                <c:pt idx="2509">
                  <c:v>7.1319994726120086</c:v>
                </c:pt>
                <c:pt idx="2510">
                  <c:v>7.1705594864842404</c:v>
                </c:pt>
                <c:pt idx="2511">
                  <c:v>7.0821821795979334</c:v>
                </c:pt>
                <c:pt idx="2512">
                  <c:v>7.154317562496411</c:v>
                </c:pt>
                <c:pt idx="2513">
                  <c:v>7.094729200362683</c:v>
                </c:pt>
                <c:pt idx="2514">
                  <c:v>7.1398247568546021</c:v>
                </c:pt>
                <c:pt idx="2515">
                  <c:v>7.0585904861446247</c:v>
                </c:pt>
                <c:pt idx="2516">
                  <c:v>7.003945094601673</c:v>
                </c:pt>
                <c:pt idx="2517">
                  <c:v>7.1410699995301341</c:v>
                </c:pt>
                <c:pt idx="2518">
                  <c:v>7.1379481375906995</c:v>
                </c:pt>
                <c:pt idx="2519">
                  <c:v>7.1087646383130041</c:v>
                </c:pt>
                <c:pt idx="2520">
                  <c:v>7.1273125942057138</c:v>
                </c:pt>
                <c:pt idx="2521">
                  <c:v>7.112578527530089</c:v>
                </c:pt>
                <c:pt idx="2522">
                  <c:v>7.1458752544410968</c:v>
                </c:pt>
                <c:pt idx="2523">
                  <c:v>7.1102874169566501</c:v>
                </c:pt>
                <c:pt idx="2524">
                  <c:v>7.1370518122453941</c:v>
                </c:pt>
                <c:pt idx="2525">
                  <c:v>7.1352812485233805</c:v>
                </c:pt>
                <c:pt idx="2526">
                  <c:v>7.0396120350160114</c:v>
                </c:pt>
                <c:pt idx="2527">
                  <c:v>7.6248460647436058</c:v>
                </c:pt>
                <c:pt idx="2528">
                  <c:v>7.1397577502335494</c:v>
                </c:pt>
                <c:pt idx="2529">
                  <c:v>7.1156413937394412</c:v>
                </c:pt>
                <c:pt idx="2530">
                  <c:v>7.1185447028421578</c:v>
                </c:pt>
                <c:pt idx="2531">
                  <c:v>7.1274477069785656</c:v>
                </c:pt>
                <c:pt idx="2532">
                  <c:v>7.1776348326900994</c:v>
                </c:pt>
                <c:pt idx="2533">
                  <c:v>7.1197977921316742</c:v>
                </c:pt>
                <c:pt idx="2534">
                  <c:v>7.1498382953166288</c:v>
                </c:pt>
                <c:pt idx="2535">
                  <c:v>7.1115788082022959</c:v>
                </c:pt>
                <c:pt idx="2536">
                  <c:v>7.1594011330761864</c:v>
                </c:pt>
                <c:pt idx="2537">
                  <c:v>7.1597463027686032</c:v>
                </c:pt>
                <c:pt idx="2538">
                  <c:v>7.1279079168146255</c:v>
                </c:pt>
                <c:pt idx="2539">
                  <c:v>7.1262689499620304</c:v>
                </c:pt>
                <c:pt idx="2540">
                  <c:v>7.1634637247923258</c:v>
                </c:pt>
                <c:pt idx="2541">
                  <c:v>7.1710151199882892</c:v>
                </c:pt>
                <c:pt idx="2542">
                  <c:v>7.0929539363670457</c:v>
                </c:pt>
                <c:pt idx="2543">
                  <c:v>7.1143627783995766</c:v>
                </c:pt>
                <c:pt idx="2544">
                  <c:v>7.1332409951594595</c:v>
                </c:pt>
                <c:pt idx="2545">
                  <c:v>7.1849842490420652</c:v>
                </c:pt>
                <c:pt idx="2546">
                  <c:v>7.1980274617576177</c:v>
                </c:pt>
                <c:pt idx="2547">
                  <c:v>7.2104576876149942</c:v>
                </c:pt>
                <c:pt idx="2548">
                  <c:v>7.1895189007696674</c:v>
                </c:pt>
                <c:pt idx="2549">
                  <c:v>7.1702390317191584</c:v>
                </c:pt>
                <c:pt idx="2550">
                  <c:v>7.171091920387572</c:v>
                </c:pt>
                <c:pt idx="2551">
                  <c:v>7.1425539068090451</c:v>
                </c:pt>
                <c:pt idx="2552">
                  <c:v>7.1371841271560248</c:v>
                </c:pt>
                <c:pt idx="2553">
                  <c:v>7.1519786528053517</c:v>
                </c:pt>
                <c:pt idx="2554">
                  <c:v>7.1074163970707041</c:v>
                </c:pt>
                <c:pt idx="2555">
                  <c:v>7.1452226619503802</c:v>
                </c:pt>
                <c:pt idx="2556">
                  <c:v>7.0557745207812275</c:v>
                </c:pt>
                <c:pt idx="2557">
                  <c:v>7.1051210870378156</c:v>
                </c:pt>
                <c:pt idx="2558">
                  <c:v>7.1309801848996273</c:v>
                </c:pt>
                <c:pt idx="2559">
                  <c:v>7.1289858162731203</c:v>
                </c:pt>
                <c:pt idx="2560">
                  <c:v>7.3379872021010941</c:v>
                </c:pt>
                <c:pt idx="2561">
                  <c:v>7.1761491177028924</c:v>
                </c:pt>
                <c:pt idx="2562">
                  <c:v>7.1947090577940456</c:v>
                </c:pt>
                <c:pt idx="2563">
                  <c:v>7.1645577290074076</c:v>
                </c:pt>
                <c:pt idx="2564">
                  <c:v>7.1561709627445671</c:v>
                </c:pt>
                <c:pt idx="2565">
                  <c:v>7.0994234059930008</c:v>
                </c:pt>
                <c:pt idx="2566">
                  <c:v>7.1144305577755542</c:v>
                </c:pt>
                <c:pt idx="2567">
                  <c:v>7.2314047897441922</c:v>
                </c:pt>
                <c:pt idx="2568">
                  <c:v>7.1612554005383195</c:v>
                </c:pt>
                <c:pt idx="2569">
                  <c:v>7.1180462339127715</c:v>
                </c:pt>
                <c:pt idx="2570">
                  <c:v>7.1461422120595905</c:v>
                </c:pt>
                <c:pt idx="2571">
                  <c:v>7.1997304184721704</c:v>
                </c:pt>
                <c:pt idx="2572">
                  <c:v>7.17971575520603</c:v>
                </c:pt>
                <c:pt idx="2573">
                  <c:v>7.1841088869901109</c:v>
                </c:pt>
                <c:pt idx="2574">
                  <c:v>7.1431249221222295</c:v>
                </c:pt>
                <c:pt idx="2575">
                  <c:v>7.1840903640375275</c:v>
                </c:pt>
                <c:pt idx="2576">
                  <c:v>7.1738070793403486</c:v>
                </c:pt>
                <c:pt idx="2577">
                  <c:v>7.2096605592281282</c:v>
                </c:pt>
                <c:pt idx="2578">
                  <c:v>7.1716578238536508</c:v>
                </c:pt>
                <c:pt idx="2579">
                  <c:v>7.1632298843000983</c:v>
                </c:pt>
                <c:pt idx="2580">
                  <c:v>7.1393328033361874</c:v>
                </c:pt>
                <c:pt idx="2581">
                  <c:v>7.1238868892278484</c:v>
                </c:pt>
                <c:pt idx="2582">
                  <c:v>7.1805111190856366</c:v>
                </c:pt>
                <c:pt idx="2583">
                  <c:v>7.1444030089201815</c:v>
                </c:pt>
                <c:pt idx="2584">
                  <c:v>7.1439680638664669</c:v>
                </c:pt>
                <c:pt idx="2585">
                  <c:v>7.3090534034503314</c:v>
                </c:pt>
                <c:pt idx="2586">
                  <c:v>7.2497700409898194</c:v>
                </c:pt>
                <c:pt idx="2587">
                  <c:v>7.1357730735240104</c:v>
                </c:pt>
                <c:pt idx="2588">
                  <c:v>7.0888951743751294</c:v>
                </c:pt>
                <c:pt idx="2589">
                  <c:v>7.1617767155804568</c:v>
                </c:pt>
                <c:pt idx="2590">
                  <c:v>7.1113857927671482</c:v>
                </c:pt>
                <c:pt idx="2591">
                  <c:v>7.1679747094093385</c:v>
                </c:pt>
                <c:pt idx="2592">
                  <c:v>7.158705735573152</c:v>
                </c:pt>
                <c:pt idx="2593">
                  <c:v>7.2041328755819745</c:v>
                </c:pt>
                <c:pt idx="2594">
                  <c:v>7.2103154158003582</c:v>
                </c:pt>
                <c:pt idx="2595">
                  <c:v>7.2149999276790151</c:v>
                </c:pt>
                <c:pt idx="2596">
                  <c:v>7.1523990142056952</c:v>
                </c:pt>
                <c:pt idx="2597">
                  <c:v>7.1957257942020574</c:v>
                </c:pt>
                <c:pt idx="2598">
                  <c:v>7.1408521997170826</c:v>
                </c:pt>
                <c:pt idx="2599">
                  <c:v>7.1940476776069637</c:v>
                </c:pt>
                <c:pt idx="2600">
                  <c:v>7.1821221124007169</c:v>
                </c:pt>
                <c:pt idx="2601">
                  <c:v>7.1184515681330272</c:v>
                </c:pt>
                <c:pt idx="2602">
                  <c:v>7.1113340923985167</c:v>
                </c:pt>
                <c:pt idx="2603">
                  <c:v>7.2023127928397823</c:v>
                </c:pt>
                <c:pt idx="2604">
                  <c:v>7.1882358715623482</c:v>
                </c:pt>
                <c:pt idx="2605">
                  <c:v>7.1093878474025765</c:v>
                </c:pt>
                <c:pt idx="2606">
                  <c:v>7.0865631183416689</c:v>
                </c:pt>
                <c:pt idx="2607">
                  <c:v>7.1531495034041574</c:v>
                </c:pt>
                <c:pt idx="2608">
                  <c:v>7.152099079207427</c:v>
                </c:pt>
                <c:pt idx="2609">
                  <c:v>7.2611698841243983</c:v>
                </c:pt>
                <c:pt idx="2610">
                  <c:v>7.1763425270472716</c:v>
                </c:pt>
                <c:pt idx="2611">
                  <c:v>7.1765990865783076</c:v>
                </c:pt>
                <c:pt idx="2612">
                  <c:v>7.1588540523025426</c:v>
                </c:pt>
                <c:pt idx="2613">
                  <c:v>7.211863814446243</c:v>
                </c:pt>
                <c:pt idx="2614">
                  <c:v>7.1589323406982759</c:v>
                </c:pt>
                <c:pt idx="2615">
                  <c:v>7.1890354054243328</c:v>
                </c:pt>
                <c:pt idx="2616">
                  <c:v>7.1782561972628276</c:v>
                </c:pt>
                <c:pt idx="2617">
                  <c:v>7.3214004054447539</c:v>
                </c:pt>
                <c:pt idx="2618">
                  <c:v>7.1048131194940662</c:v>
                </c:pt>
                <c:pt idx="2619">
                  <c:v>7.1877428592249881</c:v>
                </c:pt>
                <c:pt idx="2620">
                  <c:v>7.1834474836278934</c:v>
                </c:pt>
                <c:pt idx="2621">
                  <c:v>7.1576677290018589</c:v>
                </c:pt>
                <c:pt idx="2622">
                  <c:v>7.2123550552535916</c:v>
                </c:pt>
                <c:pt idx="2623">
                  <c:v>7.2247199735934435</c:v>
                </c:pt>
                <c:pt idx="2624">
                  <c:v>7.1313558591402186</c:v>
                </c:pt>
                <c:pt idx="2625">
                  <c:v>7.2181419937785183</c:v>
                </c:pt>
                <c:pt idx="2626">
                  <c:v>7.2179057945399565</c:v>
                </c:pt>
                <c:pt idx="2627">
                  <c:v>7.2090341023389799</c:v>
                </c:pt>
                <c:pt idx="2628">
                  <c:v>7.1749518069114906</c:v>
                </c:pt>
                <c:pt idx="2629">
                  <c:v>7.1636151411175568</c:v>
                </c:pt>
                <c:pt idx="2630">
                  <c:v>7.1637293544929879</c:v>
                </c:pt>
                <c:pt idx="2631">
                  <c:v>7.1907623747288429</c:v>
                </c:pt>
                <c:pt idx="2632">
                  <c:v>7.1849695740513955</c:v>
                </c:pt>
                <c:pt idx="2633">
                  <c:v>7.0266310208482397</c:v>
                </c:pt>
                <c:pt idx="2634">
                  <c:v>7.1838969604552103</c:v>
                </c:pt>
                <c:pt idx="2635">
                  <c:v>7.1515500282197246</c:v>
                </c:pt>
                <c:pt idx="2636">
                  <c:v>7.1743887443388363</c:v>
                </c:pt>
                <c:pt idx="2637">
                  <c:v>7.1485267083211985</c:v>
                </c:pt>
                <c:pt idx="2638">
                  <c:v>7.2149163744662133</c:v>
                </c:pt>
                <c:pt idx="2639">
                  <c:v>7.1423969024626874</c:v>
                </c:pt>
                <c:pt idx="2640">
                  <c:v>7.1482193009778774</c:v>
                </c:pt>
                <c:pt idx="2641">
                  <c:v>7.1263419338298331</c:v>
                </c:pt>
                <c:pt idx="2642">
                  <c:v>7.1369139911734489</c:v>
                </c:pt>
                <c:pt idx="2643">
                  <c:v>7.1664301582496686</c:v>
                </c:pt>
                <c:pt idx="2644">
                  <c:v>7.1194229747052296</c:v>
                </c:pt>
                <c:pt idx="2645">
                  <c:v>7.1595655089858266</c:v>
                </c:pt>
                <c:pt idx="2646">
                  <c:v>7.1610422191147611</c:v>
                </c:pt>
                <c:pt idx="2647">
                  <c:v>7.334960454039261</c:v>
                </c:pt>
                <c:pt idx="2648">
                  <c:v>7.2465560151512793</c:v>
                </c:pt>
                <c:pt idx="2649">
                  <c:v>7.1796621028887566</c:v>
                </c:pt>
                <c:pt idx="2650">
                  <c:v>7.1575188705247301</c:v>
                </c:pt>
                <c:pt idx="2651">
                  <c:v>7.1968943745100642</c:v>
                </c:pt>
                <c:pt idx="2652">
                  <c:v>7.1552078257439264</c:v>
                </c:pt>
                <c:pt idx="2653">
                  <c:v>7.1767168871363394</c:v>
                </c:pt>
                <c:pt idx="2654">
                  <c:v>7.1963848229523295</c:v>
                </c:pt>
                <c:pt idx="2655">
                  <c:v>7.1854882117331451</c:v>
                </c:pt>
                <c:pt idx="2656">
                  <c:v>7.1821262107634949</c:v>
                </c:pt>
                <c:pt idx="2657">
                  <c:v>7.1527227273979133</c:v>
                </c:pt>
                <c:pt idx="2658">
                  <c:v>7.2181666884814808</c:v>
                </c:pt>
                <c:pt idx="2659">
                  <c:v>7.1515662650792784</c:v>
                </c:pt>
                <c:pt idx="2660">
                  <c:v>7.2299128948631131</c:v>
                </c:pt>
                <c:pt idx="2661">
                  <c:v>7.1938151396545456</c:v>
                </c:pt>
                <c:pt idx="2662">
                  <c:v>7.1812789453698702</c:v>
                </c:pt>
                <c:pt idx="2663">
                  <c:v>7.2117669077311515</c:v>
                </c:pt>
                <c:pt idx="2664">
                  <c:v>7.1786385691301895</c:v>
                </c:pt>
                <c:pt idx="2665">
                  <c:v>7.273783478574142</c:v>
                </c:pt>
                <c:pt idx="2666">
                  <c:v>7.205669600374244</c:v>
                </c:pt>
                <c:pt idx="2667">
                  <c:v>7.2052627894127559</c:v>
                </c:pt>
                <c:pt idx="2668">
                  <c:v>7.1809420632727976</c:v>
                </c:pt>
                <c:pt idx="2669">
                  <c:v>7.1968243231486895</c:v>
                </c:pt>
                <c:pt idx="2670">
                  <c:v>7.1817947842175194</c:v>
                </c:pt>
                <c:pt idx="2671">
                  <c:v>7.1573920472899442</c:v>
                </c:pt>
                <c:pt idx="2672">
                  <c:v>7.1715135752581896</c:v>
                </c:pt>
                <c:pt idx="2673">
                  <c:v>7.1290761520238535</c:v>
                </c:pt>
                <c:pt idx="2674">
                  <c:v>7.1634096214285554</c:v>
                </c:pt>
                <c:pt idx="2675">
                  <c:v>7.1910674698817383</c:v>
                </c:pt>
                <c:pt idx="2676">
                  <c:v>7.1511923876888082</c:v>
                </c:pt>
                <c:pt idx="2677">
                  <c:v>7.2034539974134573</c:v>
                </c:pt>
                <c:pt idx="2678">
                  <c:v>7.2172592022886581</c:v>
                </c:pt>
                <c:pt idx="2679">
                  <c:v>7.2056235373561224</c:v>
                </c:pt>
                <c:pt idx="2680">
                  <c:v>7.1795625909465928</c:v>
                </c:pt>
                <c:pt idx="2681">
                  <c:v>7.1851387791249204</c:v>
                </c:pt>
                <c:pt idx="2682">
                  <c:v>7.1663787474160561</c:v>
                </c:pt>
                <c:pt idx="2683">
                  <c:v>7.1698596749166565</c:v>
                </c:pt>
                <c:pt idx="2684">
                  <c:v>7.2203889804801697</c:v>
                </c:pt>
                <c:pt idx="2685">
                  <c:v>7.1656204923487801</c:v>
                </c:pt>
                <c:pt idx="2686">
                  <c:v>7.1876363152065617</c:v>
                </c:pt>
                <c:pt idx="2687">
                  <c:v>7.2289278882179655</c:v>
                </c:pt>
                <c:pt idx="2688">
                  <c:v>7.07911747245904</c:v>
                </c:pt>
                <c:pt idx="2689">
                  <c:v>7.1788407415411344</c:v>
                </c:pt>
                <c:pt idx="2690">
                  <c:v>7.2127549178739665</c:v>
                </c:pt>
                <c:pt idx="2691">
                  <c:v>7.1866063869664565</c:v>
                </c:pt>
                <c:pt idx="2692">
                  <c:v>7.1926468065736495</c:v>
                </c:pt>
                <c:pt idx="2693">
                  <c:v>7.1704149238936488</c:v>
                </c:pt>
                <c:pt idx="2694">
                  <c:v>7.2158150909428089</c:v>
                </c:pt>
                <c:pt idx="2695">
                  <c:v>7.1443447881693736</c:v>
                </c:pt>
                <c:pt idx="2696">
                  <c:v>7.2250200280190455</c:v>
                </c:pt>
                <c:pt idx="2697">
                  <c:v>7.1510813639147965</c:v>
                </c:pt>
                <c:pt idx="2698">
                  <c:v>7.1386812694926718</c:v>
                </c:pt>
                <c:pt idx="2699">
                  <c:v>7.1924857002818952</c:v>
                </c:pt>
                <c:pt idx="2700">
                  <c:v>7.1996077690333804</c:v>
                </c:pt>
                <c:pt idx="2701">
                  <c:v>7.1993511558329564</c:v>
                </c:pt>
                <c:pt idx="2702">
                  <c:v>7.2040736735378905</c:v>
                </c:pt>
                <c:pt idx="2703">
                  <c:v>7.1762509342560117</c:v>
                </c:pt>
                <c:pt idx="2704">
                  <c:v>7.1950759501133366</c:v>
                </c:pt>
                <c:pt idx="2705">
                  <c:v>7.2050451746945763</c:v>
                </c:pt>
                <c:pt idx="2706">
                  <c:v>7.036451349189198</c:v>
                </c:pt>
                <c:pt idx="2707">
                  <c:v>7.2923976814466371</c:v>
                </c:pt>
                <c:pt idx="2708">
                  <c:v>7.173582170302736</c:v>
                </c:pt>
                <c:pt idx="2709">
                  <c:v>7.2523600818397318</c:v>
                </c:pt>
                <c:pt idx="2710">
                  <c:v>7.2421368839514884</c:v>
                </c:pt>
                <c:pt idx="2711">
                  <c:v>7.2044465578622283</c:v>
                </c:pt>
                <c:pt idx="2712">
                  <c:v>7.190042148599237</c:v>
                </c:pt>
                <c:pt idx="2713">
                  <c:v>7.2057179842728445</c:v>
                </c:pt>
                <c:pt idx="2714">
                  <c:v>7.1798532607474685</c:v>
                </c:pt>
                <c:pt idx="2715">
                  <c:v>7.1419817952253091</c:v>
                </c:pt>
                <c:pt idx="2716">
                  <c:v>7.2138027041136636</c:v>
                </c:pt>
                <c:pt idx="2717">
                  <c:v>7.310437821082667</c:v>
                </c:pt>
                <c:pt idx="2718">
                  <c:v>7.1322233686950058</c:v>
                </c:pt>
                <c:pt idx="2719">
                  <c:v>7.1771800879627108</c:v>
                </c:pt>
                <c:pt idx="2720">
                  <c:v>7.2207371760564856</c:v>
                </c:pt>
                <c:pt idx="2721">
                  <c:v>7.1624205338483682</c:v>
                </c:pt>
                <c:pt idx="2722">
                  <c:v>7.225451541568165</c:v>
                </c:pt>
                <c:pt idx="2723">
                  <c:v>7.2188531014685164</c:v>
                </c:pt>
                <c:pt idx="2724">
                  <c:v>7.2507641784629637</c:v>
                </c:pt>
                <c:pt idx="2725">
                  <c:v>7.3468709821693334</c:v>
                </c:pt>
                <c:pt idx="2726">
                  <c:v>7.1957168229794677</c:v>
                </c:pt>
                <c:pt idx="2727">
                  <c:v>7.3342080036597164</c:v>
                </c:pt>
                <c:pt idx="2728">
                  <c:v>7.2411894492915998</c:v>
                </c:pt>
                <c:pt idx="2729">
                  <c:v>7.3000349084599563</c:v>
                </c:pt>
                <c:pt idx="2730">
                  <c:v>7.1975043482410426</c:v>
                </c:pt>
                <c:pt idx="2731">
                  <c:v>7.1562552519950655</c:v>
                </c:pt>
                <c:pt idx="2732">
                  <c:v>7.20310224342085</c:v>
                </c:pt>
                <c:pt idx="2733">
                  <c:v>7.2245933986736439</c:v>
                </c:pt>
                <c:pt idx="2734">
                  <c:v>7.2024485911933924</c:v>
                </c:pt>
                <c:pt idx="2735">
                  <c:v>7.1579953279372299</c:v>
                </c:pt>
                <c:pt idx="2736">
                  <c:v>7.1085576839587725</c:v>
                </c:pt>
                <c:pt idx="2737">
                  <c:v>7.1574510560815483</c:v>
                </c:pt>
                <c:pt idx="2738">
                  <c:v>7.2391991918313554</c:v>
                </c:pt>
                <c:pt idx="2739">
                  <c:v>7.2148482262780549</c:v>
                </c:pt>
                <c:pt idx="2740">
                  <c:v>7.3462534665770738</c:v>
                </c:pt>
                <c:pt idx="2741">
                  <c:v>7.2455984325053411</c:v>
                </c:pt>
                <c:pt idx="2742">
                  <c:v>7.2160215182741503</c:v>
                </c:pt>
                <c:pt idx="2743">
                  <c:v>7.3080753809721681</c:v>
                </c:pt>
                <c:pt idx="2744">
                  <c:v>7.2741493942994433</c:v>
                </c:pt>
                <c:pt idx="2745">
                  <c:v>7.2006979212534379</c:v>
                </c:pt>
                <c:pt idx="2746">
                  <c:v>7.2098692221859464</c:v>
                </c:pt>
                <c:pt idx="2747">
                  <c:v>7.1853275325942718</c:v>
                </c:pt>
                <c:pt idx="2748">
                  <c:v>7.1514797431890536</c:v>
                </c:pt>
                <c:pt idx="2749">
                  <c:v>7.2096166999286124</c:v>
                </c:pt>
                <c:pt idx="2750">
                  <c:v>7.2547497101753411</c:v>
                </c:pt>
                <c:pt idx="2751">
                  <c:v>7.0918575394015466</c:v>
                </c:pt>
                <c:pt idx="2752">
                  <c:v>7.2471724241025974</c:v>
                </c:pt>
                <c:pt idx="2753">
                  <c:v>7.3083672716885895</c:v>
                </c:pt>
                <c:pt idx="2754">
                  <c:v>7.2948164635460202</c:v>
                </c:pt>
                <c:pt idx="2755">
                  <c:v>7.2167407089089703</c:v>
                </c:pt>
                <c:pt idx="2756">
                  <c:v>7.2269122615030055</c:v>
                </c:pt>
                <c:pt idx="2757">
                  <c:v>7.2288460389783395</c:v>
                </c:pt>
                <c:pt idx="2758">
                  <c:v>7.219575690057372</c:v>
                </c:pt>
                <c:pt idx="2759">
                  <c:v>7.236264141941116</c:v>
                </c:pt>
                <c:pt idx="2760">
                  <c:v>7.1977431868273021</c:v>
                </c:pt>
                <c:pt idx="2761">
                  <c:v>7.2284291310426934</c:v>
                </c:pt>
                <c:pt idx="2762">
                  <c:v>7.2153876466570352</c:v>
                </c:pt>
                <c:pt idx="2763">
                  <c:v>7.2115489886522264</c:v>
                </c:pt>
                <c:pt idx="2764">
                  <c:v>7.224026284374049</c:v>
                </c:pt>
                <c:pt idx="2765">
                  <c:v>7.3996879785638754</c:v>
                </c:pt>
                <c:pt idx="2766">
                  <c:v>7.2005634625962314</c:v>
                </c:pt>
                <c:pt idx="2767">
                  <c:v>7.2169745603467037</c:v>
                </c:pt>
                <c:pt idx="2768">
                  <c:v>7.1942543922729651</c:v>
                </c:pt>
                <c:pt idx="2769">
                  <c:v>7.2434100176758225</c:v>
                </c:pt>
                <c:pt idx="2770">
                  <c:v>7.241527762033753</c:v>
                </c:pt>
                <c:pt idx="2771">
                  <c:v>7.226992792941398</c:v>
                </c:pt>
                <c:pt idx="2772">
                  <c:v>7.2092014533530095</c:v>
                </c:pt>
                <c:pt idx="2773">
                  <c:v>7.247639553400421</c:v>
                </c:pt>
                <c:pt idx="2774">
                  <c:v>7.2327393181945698</c:v>
                </c:pt>
                <c:pt idx="2775">
                  <c:v>7.1942882695431143</c:v>
                </c:pt>
                <c:pt idx="2776">
                  <c:v>7.1937850586911205</c:v>
                </c:pt>
                <c:pt idx="2777">
                  <c:v>7.2659282197538388</c:v>
                </c:pt>
                <c:pt idx="2778">
                  <c:v>7.2001443872827915</c:v>
                </c:pt>
                <c:pt idx="2779">
                  <c:v>7.2392685308928133</c:v>
                </c:pt>
                <c:pt idx="2780">
                  <c:v>7.2434138361785472</c:v>
                </c:pt>
                <c:pt idx="2781">
                  <c:v>7.2496772118667234</c:v>
                </c:pt>
                <c:pt idx="2782">
                  <c:v>7.2158057770121866</c:v>
                </c:pt>
                <c:pt idx="2783">
                  <c:v>7.2435294746203311</c:v>
                </c:pt>
                <c:pt idx="2784">
                  <c:v>7.2311095681188764</c:v>
                </c:pt>
                <c:pt idx="2785">
                  <c:v>7.2007064842633417</c:v>
                </c:pt>
                <c:pt idx="2786">
                  <c:v>7.244520328302321</c:v>
                </c:pt>
                <c:pt idx="2787">
                  <c:v>7.1523891990942072</c:v>
                </c:pt>
                <c:pt idx="2788">
                  <c:v>7.2143702353924244</c:v>
                </c:pt>
                <c:pt idx="2789">
                  <c:v>7.2319158150965892</c:v>
                </c:pt>
                <c:pt idx="2790">
                  <c:v>7.225123038037899</c:v>
                </c:pt>
                <c:pt idx="2791">
                  <c:v>7.190473535197448</c:v>
                </c:pt>
                <c:pt idx="2792">
                  <c:v>7.2171597079216996</c:v>
                </c:pt>
                <c:pt idx="2793">
                  <c:v>7.1930473278950702</c:v>
                </c:pt>
                <c:pt idx="2794">
                  <c:v>7.1970015549577377</c:v>
                </c:pt>
                <c:pt idx="2795">
                  <c:v>7.2322023663011512</c:v>
                </c:pt>
                <c:pt idx="2796">
                  <c:v>7.2442145976929977</c:v>
                </c:pt>
                <c:pt idx="2797">
                  <c:v>7.3015739995115672</c:v>
                </c:pt>
                <c:pt idx="2798">
                  <c:v>7.1972442688928009</c:v>
                </c:pt>
                <c:pt idx="2799">
                  <c:v>7.2223321715993754</c:v>
                </c:pt>
                <c:pt idx="2800">
                  <c:v>7.2160976374449808</c:v>
                </c:pt>
                <c:pt idx="2801">
                  <c:v>7.2493778612983695</c:v>
                </c:pt>
                <c:pt idx="2802">
                  <c:v>7.2558453235076898</c:v>
                </c:pt>
                <c:pt idx="2803">
                  <c:v>7.2564500409339177</c:v>
                </c:pt>
                <c:pt idx="2804">
                  <c:v>7.235485276226262</c:v>
                </c:pt>
                <c:pt idx="2805">
                  <c:v>7.1519615933033789</c:v>
                </c:pt>
                <c:pt idx="2806">
                  <c:v>7.2362973592188737</c:v>
                </c:pt>
                <c:pt idx="2807">
                  <c:v>7.2277276183380454</c:v>
                </c:pt>
                <c:pt idx="2808">
                  <c:v>7.2486322558061689</c:v>
                </c:pt>
                <c:pt idx="2809">
                  <c:v>7.1413806570678764</c:v>
                </c:pt>
                <c:pt idx="2810">
                  <c:v>7.2341869791569886</c:v>
                </c:pt>
                <c:pt idx="2811">
                  <c:v>7.2113774094930791</c:v>
                </c:pt>
                <c:pt idx="2812">
                  <c:v>7.2513021874200794</c:v>
                </c:pt>
                <c:pt idx="2813">
                  <c:v>7.2540838593010539</c:v>
                </c:pt>
                <c:pt idx="2814">
                  <c:v>7.296824654533677</c:v>
                </c:pt>
                <c:pt idx="2815">
                  <c:v>7.2272406502813187</c:v>
                </c:pt>
                <c:pt idx="2816">
                  <c:v>7.2544103474278057</c:v>
                </c:pt>
                <c:pt idx="2817">
                  <c:v>7.2373314902037382</c:v>
                </c:pt>
                <c:pt idx="2818">
                  <c:v>7.2152622573204264</c:v>
                </c:pt>
                <c:pt idx="2819">
                  <c:v>7.2242026582024845</c:v>
                </c:pt>
                <c:pt idx="2820">
                  <c:v>7.2433910486418984</c:v>
                </c:pt>
                <c:pt idx="2821">
                  <c:v>7.2222848163420643</c:v>
                </c:pt>
                <c:pt idx="2822">
                  <c:v>7.2531641073112079</c:v>
                </c:pt>
                <c:pt idx="2823">
                  <c:v>7.2097232383111107</c:v>
                </c:pt>
                <c:pt idx="2824">
                  <c:v>7.2435118659802846</c:v>
                </c:pt>
                <c:pt idx="2825">
                  <c:v>7.2223080683730894</c:v>
                </c:pt>
                <c:pt idx="2826">
                  <c:v>7.2626415798194435</c:v>
                </c:pt>
                <c:pt idx="2827">
                  <c:v>7.2180664686833884</c:v>
                </c:pt>
                <c:pt idx="2828">
                  <c:v>7.2593581062268404</c:v>
                </c:pt>
                <c:pt idx="2829">
                  <c:v>7.2561026991237894</c:v>
                </c:pt>
                <c:pt idx="2830">
                  <c:v>7.2755720142689304</c:v>
                </c:pt>
                <c:pt idx="2831">
                  <c:v>7.2518063583984445</c:v>
                </c:pt>
                <c:pt idx="2832">
                  <c:v>7.2001951983635122</c:v>
                </c:pt>
                <c:pt idx="2833">
                  <c:v>7.2341394652393873</c:v>
                </c:pt>
                <c:pt idx="2834">
                  <c:v>7.2430832129639109</c:v>
                </c:pt>
                <c:pt idx="2835">
                  <c:v>7.2969173478217302</c:v>
                </c:pt>
                <c:pt idx="2836">
                  <c:v>7.2313321361996907</c:v>
                </c:pt>
                <c:pt idx="2837">
                  <c:v>7.2448381818014314</c:v>
                </c:pt>
                <c:pt idx="2838">
                  <c:v>7.2442917290173892</c:v>
                </c:pt>
                <c:pt idx="2839">
                  <c:v>7.2484543061013671</c:v>
                </c:pt>
                <c:pt idx="2840">
                  <c:v>7.2524212150043494</c:v>
                </c:pt>
                <c:pt idx="2841">
                  <c:v>7.2414390018259898</c:v>
                </c:pt>
                <c:pt idx="2842">
                  <c:v>7.1791412865907951</c:v>
                </c:pt>
                <c:pt idx="2843">
                  <c:v>7.2335012573898005</c:v>
                </c:pt>
                <c:pt idx="2844">
                  <c:v>7.2601487666410662</c:v>
                </c:pt>
                <c:pt idx="2845">
                  <c:v>7.1937972058473187</c:v>
                </c:pt>
                <c:pt idx="2846">
                  <c:v>7.2264618368980642</c:v>
                </c:pt>
                <c:pt idx="2847">
                  <c:v>7.2238718206850878</c:v>
                </c:pt>
                <c:pt idx="2848">
                  <c:v>7.2383486482584791</c:v>
                </c:pt>
                <c:pt idx="2849">
                  <c:v>7.2104493664466895</c:v>
                </c:pt>
                <c:pt idx="2850">
                  <c:v>7.2443433631858234</c:v>
                </c:pt>
                <c:pt idx="2851">
                  <c:v>7.2196682599666424</c:v>
                </c:pt>
                <c:pt idx="2852">
                  <c:v>7.3690246638941383</c:v>
                </c:pt>
                <c:pt idx="2853">
                  <c:v>7.2961179965500165</c:v>
                </c:pt>
                <c:pt idx="2854">
                  <c:v>7.2644092052035312</c:v>
                </c:pt>
                <c:pt idx="2855">
                  <c:v>7.2794317363645593</c:v>
                </c:pt>
                <c:pt idx="2856">
                  <c:v>7.2771433297770889</c:v>
                </c:pt>
                <c:pt idx="2857">
                  <c:v>7.3015107757279685</c:v>
                </c:pt>
                <c:pt idx="2858">
                  <c:v>7.2456893354430933</c:v>
                </c:pt>
                <c:pt idx="2859">
                  <c:v>7.386562651459748</c:v>
                </c:pt>
                <c:pt idx="2860">
                  <c:v>7.2826412496710971</c:v>
                </c:pt>
                <c:pt idx="2861">
                  <c:v>7.264923173848322</c:v>
                </c:pt>
                <c:pt idx="2862">
                  <c:v>7.2269634005738199</c:v>
                </c:pt>
                <c:pt idx="2863">
                  <c:v>7.2468377285922942</c:v>
                </c:pt>
                <c:pt idx="2864">
                  <c:v>8.5169070937972258</c:v>
                </c:pt>
                <c:pt idx="2865">
                  <c:v>7.2729646739733784</c:v>
                </c:pt>
                <c:pt idx="2866">
                  <c:v>7.2741652876480201</c:v>
                </c:pt>
                <c:pt idx="2867">
                  <c:v>7.2490783613565926</c:v>
                </c:pt>
                <c:pt idx="2868">
                  <c:v>7.1594534316780072</c:v>
                </c:pt>
                <c:pt idx="2869">
                  <c:v>7.275558129567302</c:v>
                </c:pt>
                <c:pt idx="2870">
                  <c:v>7.1465763063659473</c:v>
                </c:pt>
                <c:pt idx="2871">
                  <c:v>7.2620788609213696</c:v>
                </c:pt>
                <c:pt idx="2872">
                  <c:v>7.2484812450162668</c:v>
                </c:pt>
                <c:pt idx="2873">
                  <c:v>7.2279262261829871</c:v>
                </c:pt>
                <c:pt idx="2874">
                  <c:v>7.2453180676969779</c:v>
                </c:pt>
                <c:pt idx="2875">
                  <c:v>7.2411520747287064</c:v>
                </c:pt>
                <c:pt idx="2876">
                  <c:v>7.2889427599739314</c:v>
                </c:pt>
                <c:pt idx="2877">
                  <c:v>7.2230453961414876</c:v>
                </c:pt>
                <c:pt idx="2878">
                  <c:v>7.293696821739716</c:v>
                </c:pt>
                <c:pt idx="2879">
                  <c:v>7.2697237155996595</c:v>
                </c:pt>
                <c:pt idx="2880">
                  <c:v>7.1896116016389868</c:v>
                </c:pt>
                <c:pt idx="2881">
                  <c:v>7.2412914320272197</c:v>
                </c:pt>
                <c:pt idx="2882">
                  <c:v>7.2558652983578815</c:v>
                </c:pt>
                <c:pt idx="2883">
                  <c:v>7.2809008246781284</c:v>
                </c:pt>
                <c:pt idx="2884">
                  <c:v>7.2579716167593897</c:v>
                </c:pt>
                <c:pt idx="2885">
                  <c:v>7.2067465088816425</c:v>
                </c:pt>
                <c:pt idx="2886">
                  <c:v>7.2802753738852566</c:v>
                </c:pt>
                <c:pt idx="2887">
                  <c:v>7.2493541958824101</c:v>
                </c:pt>
                <c:pt idx="2888">
                  <c:v>7.2736934372651962</c:v>
                </c:pt>
                <c:pt idx="2889">
                  <c:v>7.2550631729765094</c:v>
                </c:pt>
                <c:pt idx="2890">
                  <c:v>7.3004219524208276</c:v>
                </c:pt>
                <c:pt idx="2891">
                  <c:v>7.2663708415464159</c:v>
                </c:pt>
                <c:pt idx="2892">
                  <c:v>7.2706744660094618</c:v>
                </c:pt>
                <c:pt idx="2893">
                  <c:v>7.2068550078523126</c:v>
                </c:pt>
                <c:pt idx="2894">
                  <c:v>7.2057016495626796</c:v>
                </c:pt>
                <c:pt idx="2895">
                  <c:v>7.2474336700355249</c:v>
                </c:pt>
                <c:pt idx="2896">
                  <c:v>7.2379456263901663</c:v>
                </c:pt>
                <c:pt idx="2897">
                  <c:v>7.2428835861034546</c:v>
                </c:pt>
                <c:pt idx="2898">
                  <c:v>7.2771396398413799</c:v>
                </c:pt>
                <c:pt idx="2899">
                  <c:v>7.2459714512275264</c:v>
                </c:pt>
                <c:pt idx="2900">
                  <c:v>7.2660971553971914</c:v>
                </c:pt>
                <c:pt idx="2901">
                  <c:v>7.2488444161206171</c:v>
                </c:pt>
                <c:pt idx="2902">
                  <c:v>7.2486979577135413</c:v>
                </c:pt>
                <c:pt idx="2903">
                  <c:v>7.3005296681453435</c:v>
                </c:pt>
                <c:pt idx="2904">
                  <c:v>7.2890311904937111</c:v>
                </c:pt>
                <c:pt idx="2905">
                  <c:v>7.2949253875483615</c:v>
                </c:pt>
                <c:pt idx="2906">
                  <c:v>7.3406142892365756</c:v>
                </c:pt>
                <c:pt idx="2907">
                  <c:v>7.286767830786415</c:v>
                </c:pt>
                <c:pt idx="2908">
                  <c:v>7.2855466517854763</c:v>
                </c:pt>
                <c:pt idx="2909">
                  <c:v>7.2773658954099032</c:v>
                </c:pt>
                <c:pt idx="2910">
                  <c:v>7.2583225086798002</c:v>
                </c:pt>
                <c:pt idx="2911">
                  <c:v>7.2745929421602868</c:v>
                </c:pt>
                <c:pt idx="2912">
                  <c:v>7.2677358273438752</c:v>
                </c:pt>
                <c:pt idx="2913">
                  <c:v>7.3326011989528439</c:v>
                </c:pt>
                <c:pt idx="2914">
                  <c:v>7.2979698627723995</c:v>
                </c:pt>
                <c:pt idx="2915">
                  <c:v>7.3437079076311074</c:v>
                </c:pt>
                <c:pt idx="2916">
                  <c:v>7.2751547902349634</c:v>
                </c:pt>
                <c:pt idx="2917">
                  <c:v>7.2236289865413479</c:v>
                </c:pt>
                <c:pt idx="2918">
                  <c:v>7.2803720542523909</c:v>
                </c:pt>
                <c:pt idx="2919">
                  <c:v>7.2756366178527294</c:v>
                </c:pt>
                <c:pt idx="2920">
                  <c:v>7.3313832979326605</c:v>
                </c:pt>
                <c:pt idx="2921">
                  <c:v>7.2795271672354378</c:v>
                </c:pt>
                <c:pt idx="2922">
                  <c:v>7.2763931388557523</c:v>
                </c:pt>
                <c:pt idx="2923">
                  <c:v>7.3179342697748302</c:v>
                </c:pt>
                <c:pt idx="2924">
                  <c:v>7.2079839508334933</c:v>
                </c:pt>
                <c:pt idx="2925">
                  <c:v>7.2863352703047291</c:v>
                </c:pt>
                <c:pt idx="2926">
                  <c:v>7.2777915109675542</c:v>
                </c:pt>
                <c:pt idx="2927">
                  <c:v>7.3122536475750817</c:v>
                </c:pt>
                <c:pt idx="2928">
                  <c:v>7.2497183074524374</c:v>
                </c:pt>
                <c:pt idx="2929">
                  <c:v>7.2996438195999414</c:v>
                </c:pt>
                <c:pt idx="2930">
                  <c:v>7.2590636467914393</c:v>
                </c:pt>
                <c:pt idx="2931">
                  <c:v>7.2971226473783455</c:v>
                </c:pt>
                <c:pt idx="2932">
                  <c:v>7.2961011625667576</c:v>
                </c:pt>
                <c:pt idx="2933">
                  <c:v>7.2723412221857284</c:v>
                </c:pt>
                <c:pt idx="2934">
                  <c:v>7.2974053821648805</c:v>
                </c:pt>
                <c:pt idx="2935">
                  <c:v>7.2899636201787708</c:v>
                </c:pt>
                <c:pt idx="2936">
                  <c:v>7.2792832770896672</c:v>
                </c:pt>
                <c:pt idx="2937">
                  <c:v>7.1926780198904776</c:v>
                </c:pt>
                <c:pt idx="2938">
                  <c:v>7.9413208478454695</c:v>
                </c:pt>
                <c:pt idx="2939">
                  <c:v>7.8349334343027781</c:v>
                </c:pt>
                <c:pt idx="2940">
                  <c:v>7.2788521136719924</c:v>
                </c:pt>
                <c:pt idx="2941">
                  <c:v>7.3334291029392276</c:v>
                </c:pt>
                <c:pt idx="2942">
                  <c:v>7.3570669151792165</c:v>
                </c:pt>
                <c:pt idx="2943">
                  <c:v>7.2933218749949038</c:v>
                </c:pt>
                <c:pt idx="2944">
                  <c:v>7.284719934059587</c:v>
                </c:pt>
                <c:pt idx="2945">
                  <c:v>7.2935707617071959</c:v>
                </c:pt>
                <c:pt idx="2946">
                  <c:v>7.245820266367482</c:v>
                </c:pt>
                <c:pt idx="2947">
                  <c:v>7.2450255325046244</c:v>
                </c:pt>
                <c:pt idx="2948">
                  <c:v>7.2814500218070703</c:v>
                </c:pt>
                <c:pt idx="2949">
                  <c:v>7.2769911368974496</c:v>
                </c:pt>
                <c:pt idx="2950">
                  <c:v>7.202283736343051</c:v>
                </c:pt>
                <c:pt idx="2951">
                  <c:v>7.296730598200404</c:v>
                </c:pt>
                <c:pt idx="2952">
                  <c:v>7.3011649100016509</c:v>
                </c:pt>
                <c:pt idx="2953">
                  <c:v>7.3058110997883965</c:v>
                </c:pt>
                <c:pt idx="2954">
                  <c:v>7.3940875205375525</c:v>
                </c:pt>
                <c:pt idx="2955">
                  <c:v>7.3024710017856078</c:v>
                </c:pt>
                <c:pt idx="2956">
                  <c:v>7.2980245300092754</c:v>
                </c:pt>
                <c:pt idx="2957">
                  <c:v>7.2678254948495491</c:v>
                </c:pt>
                <c:pt idx="2958">
                  <c:v>7.2941091643101323</c:v>
                </c:pt>
                <c:pt idx="2959">
                  <c:v>7.2927822901711314</c:v>
                </c:pt>
                <c:pt idx="2960">
                  <c:v>7.2679292984921879</c:v>
                </c:pt>
                <c:pt idx="2961">
                  <c:v>7.245651989836003</c:v>
                </c:pt>
                <c:pt idx="2962">
                  <c:v>7.2970062187736469</c:v>
                </c:pt>
                <c:pt idx="2963">
                  <c:v>7.285985684066647</c:v>
                </c:pt>
                <c:pt idx="2964">
                  <c:v>7.2082384120750795</c:v>
                </c:pt>
                <c:pt idx="2965">
                  <c:v>7.3166664732258884</c:v>
                </c:pt>
                <c:pt idx="2966">
                  <c:v>7.2898171424247362</c:v>
                </c:pt>
                <c:pt idx="2967">
                  <c:v>7.2128238192076992</c:v>
                </c:pt>
                <c:pt idx="2968">
                  <c:v>7.3140240756508454</c:v>
                </c:pt>
                <c:pt idx="2969">
                  <c:v>7.3205451551003691</c:v>
                </c:pt>
                <c:pt idx="2970">
                  <c:v>7.2856314421488433</c:v>
                </c:pt>
                <c:pt idx="2971">
                  <c:v>7.3093603881979314</c:v>
                </c:pt>
                <c:pt idx="2972">
                  <c:v>7.3423203068644343</c:v>
                </c:pt>
                <c:pt idx="2973">
                  <c:v>7.2740875883628044</c:v>
                </c:pt>
                <c:pt idx="2974">
                  <c:v>7.2899406014884125</c:v>
                </c:pt>
                <c:pt idx="2975">
                  <c:v>7.2834024957264711</c:v>
                </c:pt>
                <c:pt idx="2976">
                  <c:v>7.2858328972855082</c:v>
                </c:pt>
                <c:pt idx="2977">
                  <c:v>7.2515550031129576</c:v>
                </c:pt>
                <c:pt idx="2978">
                  <c:v>7.336671031748212</c:v>
                </c:pt>
                <c:pt idx="2979">
                  <c:v>7.2737594555105041</c:v>
                </c:pt>
                <c:pt idx="2980">
                  <c:v>7.2262087609892784</c:v>
                </c:pt>
                <c:pt idx="2981">
                  <c:v>7.3390550288424095</c:v>
                </c:pt>
                <c:pt idx="2982">
                  <c:v>7.3236867272768356</c:v>
                </c:pt>
                <c:pt idx="2983">
                  <c:v>7.3168983343726222</c:v>
                </c:pt>
                <c:pt idx="2984">
                  <c:v>7.3076687087354415</c:v>
                </c:pt>
                <c:pt idx="2985">
                  <c:v>7.3571257918339006</c:v>
                </c:pt>
                <c:pt idx="2986">
                  <c:v>7.3129604541775857</c:v>
                </c:pt>
                <c:pt idx="2987">
                  <c:v>7.2924356903123035</c:v>
                </c:pt>
                <c:pt idx="2988">
                  <c:v>7.2958788049172805</c:v>
                </c:pt>
                <c:pt idx="2989">
                  <c:v>7.2947666672251126</c:v>
                </c:pt>
                <c:pt idx="2990">
                  <c:v>7.3080085131282964</c:v>
                </c:pt>
                <c:pt idx="2991">
                  <c:v>7.3528536694458859</c:v>
                </c:pt>
                <c:pt idx="2992">
                  <c:v>7.2855568814637728</c:v>
                </c:pt>
                <c:pt idx="2993">
                  <c:v>7.3017763665130628</c:v>
                </c:pt>
                <c:pt idx="2994">
                  <c:v>7.310787041878295</c:v>
                </c:pt>
                <c:pt idx="2995">
                  <c:v>7.3172396602881769</c:v>
                </c:pt>
                <c:pt idx="2996">
                  <c:v>7.3271087495911642</c:v>
                </c:pt>
                <c:pt idx="2997">
                  <c:v>7.2885333472669389</c:v>
                </c:pt>
                <c:pt idx="2998">
                  <c:v>7.3367274329013084</c:v>
                </c:pt>
                <c:pt idx="2999">
                  <c:v>7.2776006429194426</c:v>
                </c:pt>
                <c:pt idx="3000">
                  <c:v>7.3616803190848916</c:v>
                </c:pt>
                <c:pt idx="3001">
                  <c:v>7.2955504315303443</c:v>
                </c:pt>
                <c:pt idx="3002">
                  <c:v>7.299995208132696</c:v>
                </c:pt>
                <c:pt idx="3003">
                  <c:v>7.3684976014436963</c:v>
                </c:pt>
                <c:pt idx="3004">
                  <c:v>7.3447754955347104</c:v>
                </c:pt>
                <c:pt idx="3005">
                  <c:v>7.3339915446330384</c:v>
                </c:pt>
                <c:pt idx="3006">
                  <c:v>7.2906211881751997</c:v>
                </c:pt>
                <c:pt idx="3007">
                  <c:v>7.3432395783493298</c:v>
                </c:pt>
                <c:pt idx="3008">
                  <c:v>7.318725817532636</c:v>
                </c:pt>
                <c:pt idx="3009">
                  <c:v>7.3120468156691878</c:v>
                </c:pt>
                <c:pt idx="3010">
                  <c:v>7.6538465645959235</c:v>
                </c:pt>
                <c:pt idx="3011">
                  <c:v>7.2784884632561484</c:v>
                </c:pt>
                <c:pt idx="3012">
                  <c:v>7.31038916787654</c:v>
                </c:pt>
                <c:pt idx="3013">
                  <c:v>7.3079275186327699</c:v>
                </c:pt>
                <c:pt idx="3014">
                  <c:v>7.3059811770487615</c:v>
                </c:pt>
                <c:pt idx="3015">
                  <c:v>7.3237093849672537</c:v>
                </c:pt>
                <c:pt idx="3016">
                  <c:v>7.2354596613344597</c:v>
                </c:pt>
                <c:pt idx="3017">
                  <c:v>7.2239124613838674</c:v>
                </c:pt>
                <c:pt idx="3018">
                  <c:v>7.3310757705761596</c:v>
                </c:pt>
                <c:pt idx="3019">
                  <c:v>7.5116473524660394</c:v>
                </c:pt>
                <c:pt idx="3020">
                  <c:v>7.3902812491020695</c:v>
                </c:pt>
                <c:pt idx="3021">
                  <c:v>7.282990212278067</c:v>
                </c:pt>
                <c:pt idx="3022">
                  <c:v>7.3204164828232079</c:v>
                </c:pt>
                <c:pt idx="3023">
                  <c:v>7.7143873125265561</c:v>
                </c:pt>
                <c:pt idx="3024">
                  <c:v>7.2548815908580302</c:v>
                </c:pt>
                <c:pt idx="3025">
                  <c:v>7.3509537547836272</c:v>
                </c:pt>
                <c:pt idx="3026">
                  <c:v>7.493293838514842</c:v>
                </c:pt>
                <c:pt idx="3027">
                  <c:v>7.3459903698115916</c:v>
                </c:pt>
                <c:pt idx="3028">
                  <c:v>7.2996273069051512</c:v>
                </c:pt>
                <c:pt idx="3029">
                  <c:v>7.3204572771212257</c:v>
                </c:pt>
                <c:pt idx="3030">
                  <c:v>7.4001769821190173</c:v>
                </c:pt>
                <c:pt idx="3031">
                  <c:v>7.3003445182952627</c:v>
                </c:pt>
                <c:pt idx="3032">
                  <c:v>7.3928048277534124</c:v>
                </c:pt>
                <c:pt idx="3033">
                  <c:v>7.2902408188716805</c:v>
                </c:pt>
                <c:pt idx="3034">
                  <c:v>7.2872082888305183</c:v>
                </c:pt>
                <c:pt idx="3035">
                  <c:v>7.3354742892296629</c:v>
                </c:pt>
                <c:pt idx="3036">
                  <c:v>7.3027750685423642</c:v>
                </c:pt>
                <c:pt idx="3037">
                  <c:v>7.3120075589771858</c:v>
                </c:pt>
                <c:pt idx="3038">
                  <c:v>7.3275751898436274</c:v>
                </c:pt>
                <c:pt idx="3039">
                  <c:v>7.2945238710702762</c:v>
                </c:pt>
                <c:pt idx="3040">
                  <c:v>7.3217426121790599</c:v>
                </c:pt>
                <c:pt idx="3041">
                  <c:v>7.2767417457873407</c:v>
                </c:pt>
                <c:pt idx="3042">
                  <c:v>7.4275554256067871</c:v>
                </c:pt>
                <c:pt idx="3043">
                  <c:v>7.4131023248203824</c:v>
                </c:pt>
                <c:pt idx="3044">
                  <c:v>7.7204224888225594</c:v>
                </c:pt>
                <c:pt idx="3045">
                  <c:v>7.3115070353968825</c:v>
                </c:pt>
                <c:pt idx="3046">
                  <c:v>7.3047340177086255</c:v>
                </c:pt>
                <c:pt idx="3047">
                  <c:v>7.3442129378914833</c:v>
                </c:pt>
                <c:pt idx="3048">
                  <c:v>7.3365151078680269</c:v>
                </c:pt>
                <c:pt idx="3049">
                  <c:v>7.3110215531242586</c:v>
                </c:pt>
                <c:pt idx="3050">
                  <c:v>7.2976812713035377</c:v>
                </c:pt>
                <c:pt idx="3051">
                  <c:v>7.3034314417286383</c:v>
                </c:pt>
                <c:pt idx="3052">
                  <c:v>7.3641975628677931</c:v>
                </c:pt>
                <c:pt idx="3053">
                  <c:v>7.3011519718531943</c:v>
                </c:pt>
                <c:pt idx="3054">
                  <c:v>7.2777719926601323</c:v>
                </c:pt>
                <c:pt idx="3055">
                  <c:v>7.3018108929632106</c:v>
                </c:pt>
                <c:pt idx="3056">
                  <c:v>7.3656558983459819</c:v>
                </c:pt>
                <c:pt idx="3057">
                  <c:v>7.3173140274158683</c:v>
                </c:pt>
                <c:pt idx="3058">
                  <c:v>7.3178328471816831</c:v>
                </c:pt>
                <c:pt idx="3059">
                  <c:v>7.3291216127654693</c:v>
                </c:pt>
                <c:pt idx="3060">
                  <c:v>7.286996666349129</c:v>
                </c:pt>
                <c:pt idx="3061">
                  <c:v>7.2363974284009824</c:v>
                </c:pt>
                <c:pt idx="3062">
                  <c:v>7.3530748640541779</c:v>
                </c:pt>
                <c:pt idx="3063">
                  <c:v>7.3643583998016764</c:v>
                </c:pt>
                <c:pt idx="3064">
                  <c:v>7.3465463531305764</c:v>
                </c:pt>
                <c:pt idx="3065">
                  <c:v>7.3363907816244112</c:v>
                </c:pt>
                <c:pt idx="3066">
                  <c:v>7.2764314484557415</c:v>
                </c:pt>
                <c:pt idx="3067">
                  <c:v>7.3362695833199902</c:v>
                </c:pt>
                <c:pt idx="3068">
                  <c:v>7.3207324995408678</c:v>
                </c:pt>
                <c:pt idx="3069">
                  <c:v>7.3072522297351066</c:v>
                </c:pt>
                <c:pt idx="3070">
                  <c:v>7.3746433146744446</c:v>
                </c:pt>
                <c:pt idx="3071">
                  <c:v>7.3385116534694275</c:v>
                </c:pt>
                <c:pt idx="3072">
                  <c:v>7.3494171593561495</c:v>
                </c:pt>
                <c:pt idx="3073">
                  <c:v>7.2819105287754446</c:v>
                </c:pt>
                <c:pt idx="3074">
                  <c:v>7.3593675062461772</c:v>
                </c:pt>
                <c:pt idx="3075">
                  <c:v>7.3185904426360855</c:v>
                </c:pt>
                <c:pt idx="3076">
                  <c:v>7.4320811726645823</c:v>
                </c:pt>
                <c:pt idx="3077">
                  <c:v>7.3879588419558857</c:v>
                </c:pt>
                <c:pt idx="3078">
                  <c:v>7.3109863038633653</c:v>
                </c:pt>
                <c:pt idx="3079">
                  <c:v>7.2934529625385505</c:v>
                </c:pt>
                <c:pt idx="3080">
                  <c:v>7.2774617354036746</c:v>
                </c:pt>
                <c:pt idx="3081">
                  <c:v>7.2796201453842837</c:v>
                </c:pt>
                <c:pt idx="3082">
                  <c:v>7.3119082306018415</c:v>
                </c:pt>
                <c:pt idx="3083">
                  <c:v>7.3576835628975266</c:v>
                </c:pt>
                <c:pt idx="3084">
                  <c:v>7.2775173495871055</c:v>
                </c:pt>
                <c:pt idx="3085">
                  <c:v>7.3622814822274165</c:v>
                </c:pt>
                <c:pt idx="3086">
                  <c:v>7.3473449697547561</c:v>
                </c:pt>
                <c:pt idx="3087">
                  <c:v>7.3480104752268796</c:v>
                </c:pt>
                <c:pt idx="3088">
                  <c:v>7.3507960544965281</c:v>
                </c:pt>
                <c:pt idx="3089">
                  <c:v>7.4042730166307962</c:v>
                </c:pt>
                <c:pt idx="3090">
                  <c:v>7.3377309913628421</c:v>
                </c:pt>
                <c:pt idx="3091">
                  <c:v>7.3541977870064326</c:v>
                </c:pt>
                <c:pt idx="3092">
                  <c:v>7.3364961703615394</c:v>
                </c:pt>
                <c:pt idx="3093">
                  <c:v>7.3439405691123865</c:v>
                </c:pt>
                <c:pt idx="3094">
                  <c:v>7.3425621515559945</c:v>
                </c:pt>
                <c:pt idx="3095">
                  <c:v>7.3046848719942341</c:v>
                </c:pt>
                <c:pt idx="3096">
                  <c:v>7.3422909972490737</c:v>
                </c:pt>
                <c:pt idx="3097">
                  <c:v>7.3651218314030391</c:v>
                </c:pt>
                <c:pt idx="3098">
                  <c:v>7.4262341679290556</c:v>
                </c:pt>
                <c:pt idx="3099">
                  <c:v>7.3105346437642353</c:v>
                </c:pt>
                <c:pt idx="3100">
                  <c:v>7.3227262959948964</c:v>
                </c:pt>
                <c:pt idx="3101">
                  <c:v>7.3454257594505945</c:v>
                </c:pt>
                <c:pt idx="3102">
                  <c:v>7.3637884850407032</c:v>
                </c:pt>
                <c:pt idx="3103">
                  <c:v>7.3484362276922592</c:v>
                </c:pt>
                <c:pt idx="3104">
                  <c:v>7.2890487806842277</c:v>
                </c:pt>
                <c:pt idx="3105">
                  <c:v>7.3675423666768216</c:v>
                </c:pt>
                <c:pt idx="3106">
                  <c:v>7.7391517176576023</c:v>
                </c:pt>
                <c:pt idx="3107">
                  <c:v>7.3298401259424413</c:v>
                </c:pt>
                <c:pt idx="3108">
                  <c:v>7.3365239526483403</c:v>
                </c:pt>
                <c:pt idx="3109">
                  <c:v>7.4609923553883721</c:v>
                </c:pt>
                <c:pt idx="3110">
                  <c:v>7.3228500524726279</c:v>
                </c:pt>
                <c:pt idx="3111">
                  <c:v>7.3418471555701146</c:v>
                </c:pt>
                <c:pt idx="3112">
                  <c:v>7.3736643733576503</c:v>
                </c:pt>
                <c:pt idx="3113">
                  <c:v>7.3442857110795003</c:v>
                </c:pt>
                <c:pt idx="3114">
                  <c:v>7.4193623744703521</c:v>
                </c:pt>
                <c:pt idx="3115">
                  <c:v>7.3731016525521715</c:v>
                </c:pt>
                <c:pt idx="3116">
                  <c:v>7.3312877329528661</c:v>
                </c:pt>
                <c:pt idx="3117">
                  <c:v>7.2692519856029945</c:v>
                </c:pt>
                <c:pt idx="3118">
                  <c:v>7.3832587176463162</c:v>
                </c:pt>
                <c:pt idx="3119">
                  <c:v>7.3901888568501901</c:v>
                </c:pt>
                <c:pt idx="3120">
                  <c:v>7.3045240679717747</c:v>
                </c:pt>
                <c:pt idx="3121">
                  <c:v>7.3768848441890533</c:v>
                </c:pt>
                <c:pt idx="3122">
                  <c:v>7.3332821305874631</c:v>
                </c:pt>
                <c:pt idx="3123">
                  <c:v>7.339836070420608</c:v>
                </c:pt>
                <c:pt idx="3124">
                  <c:v>7.3450401466652915</c:v>
                </c:pt>
                <c:pt idx="3125">
                  <c:v>7.3487628897516499</c:v>
                </c:pt>
                <c:pt idx="3126">
                  <c:v>7.2961475230764075</c:v>
                </c:pt>
                <c:pt idx="3127">
                  <c:v>7.3660710828845346</c:v>
                </c:pt>
                <c:pt idx="3128">
                  <c:v>7.3558671863678704</c:v>
                </c:pt>
                <c:pt idx="3129">
                  <c:v>7.3461681056377026</c:v>
                </c:pt>
                <c:pt idx="3130">
                  <c:v>7.3415086253168083</c:v>
                </c:pt>
                <c:pt idx="3131">
                  <c:v>7.3420833247993107</c:v>
                </c:pt>
                <c:pt idx="3132">
                  <c:v>7.3498181255334503</c:v>
                </c:pt>
                <c:pt idx="3133">
                  <c:v>7.4548811716044963</c:v>
                </c:pt>
                <c:pt idx="3134">
                  <c:v>7.3437212323608714</c:v>
                </c:pt>
                <c:pt idx="3135">
                  <c:v>7.352816578568846</c:v>
                </c:pt>
                <c:pt idx="3136">
                  <c:v>7.3107490343783121</c:v>
                </c:pt>
                <c:pt idx="3137">
                  <c:v>7.3522805610868369</c:v>
                </c:pt>
                <c:pt idx="3138">
                  <c:v>7.3870926918133053</c:v>
                </c:pt>
                <c:pt idx="3139">
                  <c:v>7.3590516039418636</c:v>
                </c:pt>
                <c:pt idx="3140">
                  <c:v>7.3888939712518313</c:v>
                </c:pt>
                <c:pt idx="3141">
                  <c:v>7.3583162681149465</c:v>
                </c:pt>
                <c:pt idx="3142">
                  <c:v>7.3394250846951117</c:v>
                </c:pt>
                <c:pt idx="3143">
                  <c:v>7.3129405316007139</c:v>
                </c:pt>
                <c:pt idx="3144">
                  <c:v>7.3738546495936674</c:v>
                </c:pt>
                <c:pt idx="3145">
                  <c:v>7.4017169434514525</c:v>
                </c:pt>
                <c:pt idx="3146">
                  <c:v>7.3600091527595595</c:v>
                </c:pt>
                <c:pt idx="3147">
                  <c:v>7.347462664701558</c:v>
                </c:pt>
                <c:pt idx="3148">
                  <c:v>7.3842502233324785</c:v>
                </c:pt>
                <c:pt idx="3149">
                  <c:v>7.3983249529954049</c:v>
                </c:pt>
                <c:pt idx="3150">
                  <c:v>7.320642116871916</c:v>
                </c:pt>
                <c:pt idx="3151">
                  <c:v>7.3067580305260105</c:v>
                </c:pt>
                <c:pt idx="3152">
                  <c:v>7.3735794292474761</c:v>
                </c:pt>
                <c:pt idx="3153">
                  <c:v>7.3413790693487959</c:v>
                </c:pt>
                <c:pt idx="3154">
                  <c:v>7.3551048561887775</c:v>
                </c:pt>
                <c:pt idx="3155">
                  <c:v>7.3680164779963047</c:v>
                </c:pt>
                <c:pt idx="3156">
                  <c:v>7.3803394482318314</c:v>
                </c:pt>
                <c:pt idx="3157">
                  <c:v>7.3252916237479155</c:v>
                </c:pt>
                <c:pt idx="3158">
                  <c:v>7.3840426515812796</c:v>
                </c:pt>
                <c:pt idx="3159">
                  <c:v>7.4055222658998403</c:v>
                </c:pt>
                <c:pt idx="3160">
                  <c:v>7.489096083281094</c:v>
                </c:pt>
                <c:pt idx="3161">
                  <c:v>7.3882451547414112</c:v>
                </c:pt>
                <c:pt idx="3162">
                  <c:v>7.3670762928938496</c:v>
                </c:pt>
                <c:pt idx="3163">
                  <c:v>7.3805450586990258</c:v>
                </c:pt>
                <c:pt idx="3164">
                  <c:v>7.4019286226993311</c:v>
                </c:pt>
                <c:pt idx="3165">
                  <c:v>7.3324477516981439</c:v>
                </c:pt>
                <c:pt idx="3166">
                  <c:v>7.3526597095549802</c:v>
                </c:pt>
                <c:pt idx="3167">
                  <c:v>7.3386761352809504</c:v>
                </c:pt>
                <c:pt idx="3168">
                  <c:v>7.3826686844563536</c:v>
                </c:pt>
                <c:pt idx="3169">
                  <c:v>7.380269650391531</c:v>
                </c:pt>
                <c:pt idx="3170">
                  <c:v>7.3907946507405695</c:v>
                </c:pt>
                <c:pt idx="3171">
                  <c:v>7.359693535880834</c:v>
                </c:pt>
                <c:pt idx="3172">
                  <c:v>7.3632547527073875</c:v>
                </c:pt>
                <c:pt idx="3173">
                  <c:v>7.3697182625620252</c:v>
                </c:pt>
                <c:pt idx="3174">
                  <c:v>7.3888624507206186</c:v>
                </c:pt>
                <c:pt idx="3175">
                  <c:v>7.3756642722593906</c:v>
                </c:pt>
                <c:pt idx="3176">
                  <c:v>7.3474880957592186</c:v>
                </c:pt>
                <c:pt idx="3177">
                  <c:v>7.3999323075075916</c:v>
                </c:pt>
                <c:pt idx="3178">
                  <c:v>7.3942655948126994</c:v>
                </c:pt>
                <c:pt idx="3179">
                  <c:v>7.4975582940121734</c:v>
                </c:pt>
                <c:pt idx="3180">
                  <c:v>7.3672137175624295</c:v>
                </c:pt>
                <c:pt idx="3181">
                  <c:v>7.6164533837365074</c:v>
                </c:pt>
                <c:pt idx="3182">
                  <c:v>7.3881873766633746</c:v>
                </c:pt>
                <c:pt idx="3183">
                  <c:v>7.3472421325489394</c:v>
                </c:pt>
                <c:pt idx="3184">
                  <c:v>7.3961084409680495</c:v>
                </c:pt>
                <c:pt idx="3185">
                  <c:v>7.3579539707749984</c:v>
                </c:pt>
                <c:pt idx="3186">
                  <c:v>7.3479657667778948</c:v>
                </c:pt>
                <c:pt idx="3187">
                  <c:v>7.4047123365793706</c:v>
                </c:pt>
                <c:pt idx="3188">
                  <c:v>7.3824840484075267</c:v>
                </c:pt>
                <c:pt idx="3189">
                  <c:v>7.4096483333264258</c:v>
                </c:pt>
                <c:pt idx="3190">
                  <c:v>7.4933813490715995</c:v>
                </c:pt>
                <c:pt idx="3191">
                  <c:v>7.3860527676054577</c:v>
                </c:pt>
                <c:pt idx="3192">
                  <c:v>7.3449886161302889</c:v>
                </c:pt>
                <c:pt idx="3193">
                  <c:v>7.3087312060967697</c:v>
                </c:pt>
                <c:pt idx="3194">
                  <c:v>7.3714490793870429</c:v>
                </c:pt>
                <c:pt idx="3195">
                  <c:v>7.330876929328678</c:v>
                </c:pt>
                <c:pt idx="3196">
                  <c:v>7.4213044195208973</c:v>
                </c:pt>
                <c:pt idx="3197">
                  <c:v>7.3707058239843324</c:v>
                </c:pt>
                <c:pt idx="3198">
                  <c:v>7.5145376455671178</c:v>
                </c:pt>
                <c:pt idx="3199">
                  <c:v>7.3658242831168845</c:v>
                </c:pt>
                <c:pt idx="3200">
                  <c:v>7.3362374262591414</c:v>
                </c:pt>
                <c:pt idx="3201">
                  <c:v>7.396741917559984</c:v>
                </c:pt>
                <c:pt idx="3202">
                  <c:v>7.4086922272716587</c:v>
                </c:pt>
                <c:pt idx="3203">
                  <c:v>7.209676933303129</c:v>
                </c:pt>
                <c:pt idx="3204">
                  <c:v>7.3535714461454855</c:v>
                </c:pt>
                <c:pt idx="3205">
                  <c:v>7.3708399549642953</c:v>
                </c:pt>
                <c:pt idx="3206">
                  <c:v>7.3938993905492882</c:v>
                </c:pt>
                <c:pt idx="3207">
                  <c:v>7.3481192744904531</c:v>
                </c:pt>
                <c:pt idx="3208">
                  <c:v>7.3893027503997075</c:v>
                </c:pt>
                <c:pt idx="3209">
                  <c:v>7.4015928544594969</c:v>
                </c:pt>
                <c:pt idx="3210">
                  <c:v>7.4129154279019414</c:v>
                </c:pt>
                <c:pt idx="3211">
                  <c:v>7.4323170390869846</c:v>
                </c:pt>
                <c:pt idx="3212">
                  <c:v>7.3564590937083114</c:v>
                </c:pt>
                <c:pt idx="3213">
                  <c:v>7.3255875814447107</c:v>
                </c:pt>
                <c:pt idx="3214">
                  <c:v>7.3878206972686051</c:v>
                </c:pt>
                <c:pt idx="3215">
                  <c:v>7.4011691196631855</c:v>
                </c:pt>
                <c:pt idx="3216">
                  <c:v>7.4067160021706773</c:v>
                </c:pt>
                <c:pt idx="3217">
                  <c:v>7.4010321174823659</c:v>
                </c:pt>
                <c:pt idx="3218">
                  <c:v>7.3855116031685375</c:v>
                </c:pt>
                <c:pt idx="3219">
                  <c:v>7.3096735734159441</c:v>
                </c:pt>
                <c:pt idx="3220">
                  <c:v>7.3853567477055355</c:v>
                </c:pt>
                <c:pt idx="3221">
                  <c:v>7.3845599658688261</c:v>
                </c:pt>
                <c:pt idx="3222">
                  <c:v>7.3780035679358846</c:v>
                </c:pt>
                <c:pt idx="3223">
                  <c:v>7.3425495157694725</c:v>
                </c:pt>
                <c:pt idx="3224">
                  <c:v>7.4988726907968104</c:v>
                </c:pt>
                <c:pt idx="3225">
                  <c:v>7.4575757852890634</c:v>
                </c:pt>
                <c:pt idx="3226">
                  <c:v>7.3542566888955108</c:v>
                </c:pt>
                <c:pt idx="3227">
                  <c:v>7.404350954069348</c:v>
                </c:pt>
                <c:pt idx="3228">
                  <c:v>7.4000771856439638</c:v>
                </c:pt>
                <c:pt idx="3229">
                  <c:v>7.4088123307927214</c:v>
                </c:pt>
                <c:pt idx="3230">
                  <c:v>7.650868543716415</c:v>
                </c:pt>
                <c:pt idx="3231">
                  <c:v>7.3955405747137108</c:v>
                </c:pt>
                <c:pt idx="3232">
                  <c:v>7.3972836326986693</c:v>
                </c:pt>
                <c:pt idx="3233">
                  <c:v>7.3953108735365243</c:v>
                </c:pt>
                <c:pt idx="3234">
                  <c:v>7.3927461705114368</c:v>
                </c:pt>
                <c:pt idx="3235">
                  <c:v>7.4740580821277698</c:v>
                </c:pt>
                <c:pt idx="3236">
                  <c:v>7.3727174101753175</c:v>
                </c:pt>
                <c:pt idx="3237">
                  <c:v>7.3289253602062701</c:v>
                </c:pt>
                <c:pt idx="3238">
                  <c:v>7.2858606916013073</c:v>
                </c:pt>
                <c:pt idx="3239">
                  <c:v>7.4976086219360774</c:v>
                </c:pt>
                <c:pt idx="3240">
                  <c:v>7.3774225270793155</c:v>
                </c:pt>
                <c:pt idx="3241">
                  <c:v>7.4140095933133505</c:v>
                </c:pt>
                <c:pt idx="3242">
                  <c:v>7.3776535477535621</c:v>
                </c:pt>
                <c:pt idx="3243">
                  <c:v>7.3185558753973314</c:v>
                </c:pt>
                <c:pt idx="3244">
                  <c:v>7.4071057233027684</c:v>
                </c:pt>
                <c:pt idx="3245">
                  <c:v>7.3066962428562565</c:v>
                </c:pt>
                <c:pt idx="3246">
                  <c:v>7.3888534984956804</c:v>
                </c:pt>
                <c:pt idx="3247">
                  <c:v>7.4103748312883555</c:v>
                </c:pt>
                <c:pt idx="3248">
                  <c:v>7.3991990430272905</c:v>
                </c:pt>
                <c:pt idx="3249">
                  <c:v>7.4193853584508744</c:v>
                </c:pt>
                <c:pt idx="3250">
                  <c:v>7.4369265716858344</c:v>
                </c:pt>
                <c:pt idx="3251">
                  <c:v>7.3422772072905209</c:v>
                </c:pt>
                <c:pt idx="3252">
                  <c:v>7.4162965297283279</c:v>
                </c:pt>
                <c:pt idx="3253">
                  <c:v>7.5082949075539442</c:v>
                </c:pt>
                <c:pt idx="3254">
                  <c:v>7.319699522704644</c:v>
                </c:pt>
                <c:pt idx="3255">
                  <c:v>7.3945096179167402</c:v>
                </c:pt>
                <c:pt idx="3256">
                  <c:v>7.4017345519319342</c:v>
                </c:pt>
                <c:pt idx="3257">
                  <c:v>7.386492719512824</c:v>
                </c:pt>
                <c:pt idx="3258">
                  <c:v>7.4124633699149083</c:v>
                </c:pt>
                <c:pt idx="3259">
                  <c:v>7.4148085645958242</c:v>
                </c:pt>
                <c:pt idx="3260">
                  <c:v>7.4045953877099393</c:v>
                </c:pt>
                <c:pt idx="3261">
                  <c:v>7.3536726001007544</c:v>
                </c:pt>
                <c:pt idx="3262">
                  <c:v>7.4184771880574303</c:v>
                </c:pt>
                <c:pt idx="3263">
                  <c:v>7.2957002485310394</c:v>
                </c:pt>
                <c:pt idx="3264">
                  <c:v>7.3972646249085416</c:v>
                </c:pt>
                <c:pt idx="3265">
                  <c:v>7.400351021208869</c:v>
                </c:pt>
                <c:pt idx="3266">
                  <c:v>7.4317307366953544</c:v>
                </c:pt>
                <c:pt idx="3267">
                  <c:v>7.4186848757480863</c:v>
                </c:pt>
                <c:pt idx="3268">
                  <c:v>7.3771486632114884</c:v>
                </c:pt>
                <c:pt idx="3269">
                  <c:v>7.3456104398612343</c:v>
                </c:pt>
                <c:pt idx="3270">
                  <c:v>7.3846408531298664</c:v>
                </c:pt>
                <c:pt idx="3271">
                  <c:v>7.4144049925470554</c:v>
                </c:pt>
                <c:pt idx="3272">
                  <c:v>7.3829481550141134</c:v>
                </c:pt>
                <c:pt idx="3273">
                  <c:v>7.4013909844744177</c:v>
                </c:pt>
                <c:pt idx="3274">
                  <c:v>7.4442242411896684</c:v>
                </c:pt>
                <c:pt idx="3275">
                  <c:v>7.3969245537380939</c:v>
                </c:pt>
                <c:pt idx="3276">
                  <c:v>7.4888712569730371</c:v>
                </c:pt>
                <c:pt idx="3277">
                  <c:v>7.3876597703607274</c:v>
                </c:pt>
                <c:pt idx="3278">
                  <c:v>7.4375321613433325</c:v>
                </c:pt>
                <c:pt idx="3279">
                  <c:v>7.2309454958112598</c:v>
                </c:pt>
                <c:pt idx="3280">
                  <c:v>7.2653978323401125</c:v>
                </c:pt>
                <c:pt idx="3281">
                  <c:v>7.4024925203986571</c:v>
                </c:pt>
                <c:pt idx="3282">
                  <c:v>7.3517046858260988</c:v>
                </c:pt>
                <c:pt idx="3283">
                  <c:v>7.4182804214766014</c:v>
                </c:pt>
                <c:pt idx="3284">
                  <c:v>7.4051602465500475</c:v>
                </c:pt>
                <c:pt idx="3285">
                  <c:v>7.5171931522497379</c:v>
                </c:pt>
                <c:pt idx="3286">
                  <c:v>7.3786313335720184</c:v>
                </c:pt>
                <c:pt idx="3287">
                  <c:v>7.406930248605188</c:v>
                </c:pt>
                <c:pt idx="3288">
                  <c:v>7.3974904202272826</c:v>
                </c:pt>
                <c:pt idx="3289">
                  <c:v>7.3533296752290003</c:v>
                </c:pt>
                <c:pt idx="3290">
                  <c:v>7.4267529025920416</c:v>
                </c:pt>
                <c:pt idx="3291">
                  <c:v>7.4013665197146254</c:v>
                </c:pt>
                <c:pt idx="3292">
                  <c:v>7.642617060409127</c:v>
                </c:pt>
                <c:pt idx="3293">
                  <c:v>7.3636780778662132</c:v>
                </c:pt>
                <c:pt idx="3294">
                  <c:v>7.4456404241021739</c:v>
                </c:pt>
                <c:pt idx="3295">
                  <c:v>7.5534782163025271</c:v>
                </c:pt>
                <c:pt idx="3296">
                  <c:v>7.3966415615634906</c:v>
                </c:pt>
                <c:pt idx="3297">
                  <c:v>7.4242408467600445</c:v>
                </c:pt>
                <c:pt idx="3298">
                  <c:v>7.3941027041184295</c:v>
                </c:pt>
                <c:pt idx="3299">
                  <c:v>7.3180356060452461</c:v>
                </c:pt>
                <c:pt idx="3300">
                  <c:v>7.3867283586951373</c:v>
                </c:pt>
                <c:pt idx="3301">
                  <c:v>7.4112637921838784</c:v>
                </c:pt>
                <c:pt idx="3302">
                  <c:v>7.4895364747286104</c:v>
                </c:pt>
                <c:pt idx="3303">
                  <c:v>7.462714064217816</c:v>
                </c:pt>
                <c:pt idx="3304">
                  <c:v>7.3860671228451134</c:v>
                </c:pt>
                <c:pt idx="3305">
                  <c:v>7.4587449279881568</c:v>
                </c:pt>
                <c:pt idx="3306">
                  <c:v>7.4236228990901996</c:v>
                </c:pt>
                <c:pt idx="3307">
                  <c:v>7.4313013267122736</c:v>
                </c:pt>
                <c:pt idx="3308">
                  <c:v>7.4222151361923876</c:v>
                </c:pt>
                <c:pt idx="3309">
                  <c:v>7.5951284259304277</c:v>
                </c:pt>
                <c:pt idx="3310">
                  <c:v>7.3990171581614295</c:v>
                </c:pt>
                <c:pt idx="3311">
                  <c:v>7.3884135419535886</c:v>
                </c:pt>
                <c:pt idx="3312">
                  <c:v>7.4063139392459005</c:v>
                </c:pt>
                <c:pt idx="3313">
                  <c:v>7.4801603426116312</c:v>
                </c:pt>
                <c:pt idx="3314">
                  <c:v>7.481294756876169</c:v>
                </c:pt>
                <c:pt idx="3315">
                  <c:v>7.4361824046040299</c:v>
                </c:pt>
                <c:pt idx="3316">
                  <c:v>7.392691273986995</c:v>
                </c:pt>
                <c:pt idx="3317">
                  <c:v>7.4442875541318303</c:v>
                </c:pt>
                <c:pt idx="3318">
                  <c:v>7.3597040362157191</c:v>
                </c:pt>
                <c:pt idx="3319">
                  <c:v>7.3750496638173262</c:v>
                </c:pt>
                <c:pt idx="3320">
                  <c:v>7.5253911451509428</c:v>
                </c:pt>
                <c:pt idx="3321">
                  <c:v>7.4657806398738966</c:v>
                </c:pt>
                <c:pt idx="3322">
                  <c:v>7.4333275802190997</c:v>
                </c:pt>
                <c:pt idx="3323">
                  <c:v>7.4512181304627498</c:v>
                </c:pt>
                <c:pt idx="3324">
                  <c:v>7.3880897221129391</c:v>
                </c:pt>
                <c:pt idx="3325">
                  <c:v>7.3814554125299239</c:v>
                </c:pt>
                <c:pt idx="3326">
                  <c:v>7.465843242074433</c:v>
                </c:pt>
                <c:pt idx="3327">
                  <c:v>7.4066406380384278</c:v>
                </c:pt>
                <c:pt idx="3328">
                  <c:v>7.3453196511569097</c:v>
                </c:pt>
                <c:pt idx="3329">
                  <c:v>7.434011420005409</c:v>
                </c:pt>
                <c:pt idx="3330">
                  <c:v>7.4348660705289289</c:v>
                </c:pt>
                <c:pt idx="3331">
                  <c:v>7.4446975433951117</c:v>
                </c:pt>
                <c:pt idx="3332">
                  <c:v>7.4502421360304814</c:v>
                </c:pt>
                <c:pt idx="3333">
                  <c:v>7.4355612305250718</c:v>
                </c:pt>
                <c:pt idx="3334">
                  <c:v>7.4226371402497495</c:v>
                </c:pt>
                <c:pt idx="3335">
                  <c:v>7.4345148054551675</c:v>
                </c:pt>
                <c:pt idx="3336">
                  <c:v>7.4439430137977514</c:v>
                </c:pt>
                <c:pt idx="3337">
                  <c:v>7.4161210818170904</c:v>
                </c:pt>
                <c:pt idx="3338">
                  <c:v>7.413468306939281</c:v>
                </c:pt>
                <c:pt idx="3339">
                  <c:v>7.4490429144836572</c:v>
                </c:pt>
                <c:pt idx="3340">
                  <c:v>7.4044547454081808</c:v>
                </c:pt>
                <c:pt idx="3341">
                  <c:v>7.4055229111877416</c:v>
                </c:pt>
                <c:pt idx="3342">
                  <c:v>7.4592512807136915</c:v>
                </c:pt>
                <c:pt idx="3343">
                  <c:v>7.4490704336540201</c:v>
                </c:pt>
                <c:pt idx="3344">
                  <c:v>7.4015033116481916</c:v>
                </c:pt>
                <c:pt idx="3345">
                  <c:v>7.4075247587270292</c:v>
                </c:pt>
                <c:pt idx="3346">
                  <c:v>7.3870952872834668</c:v>
                </c:pt>
                <c:pt idx="3347">
                  <c:v>7.4289624701763763</c:v>
                </c:pt>
                <c:pt idx="3348">
                  <c:v>7.4336685118636208</c:v>
                </c:pt>
                <c:pt idx="3349">
                  <c:v>7.4551795415858155</c:v>
                </c:pt>
                <c:pt idx="3350">
                  <c:v>7.4067697508256103</c:v>
                </c:pt>
                <c:pt idx="3351">
                  <c:v>7.4451632780277315</c:v>
                </c:pt>
                <c:pt idx="3352">
                  <c:v>7.3800523151426409</c:v>
                </c:pt>
                <c:pt idx="3353">
                  <c:v>7.4143779844724724</c:v>
                </c:pt>
                <c:pt idx="3354">
                  <c:v>7.3951120241460977</c:v>
                </c:pt>
                <c:pt idx="3355">
                  <c:v>7.4272069129464482</c:v>
                </c:pt>
                <c:pt idx="3356">
                  <c:v>7.4524321179720214</c:v>
                </c:pt>
                <c:pt idx="3357">
                  <c:v>7.7874226899633463</c:v>
                </c:pt>
                <c:pt idx="3358">
                  <c:v>7.4604503641252835</c:v>
                </c:pt>
                <c:pt idx="3359">
                  <c:v>7.3770507485891947</c:v>
                </c:pt>
                <c:pt idx="3360">
                  <c:v>7.4837390125299077</c:v>
                </c:pt>
                <c:pt idx="3361">
                  <c:v>7.3980316872458065</c:v>
                </c:pt>
                <c:pt idx="3362">
                  <c:v>7.4397205193045437</c:v>
                </c:pt>
                <c:pt idx="3363">
                  <c:v>7.4584982027889222</c:v>
                </c:pt>
                <c:pt idx="3364">
                  <c:v>7.381660648762872</c:v>
                </c:pt>
                <c:pt idx="3365">
                  <c:v>7.4424148970347002</c:v>
                </c:pt>
                <c:pt idx="3366">
                  <c:v>7.4387086145618992</c:v>
                </c:pt>
                <c:pt idx="3367">
                  <c:v>7.4589060053760505</c:v>
                </c:pt>
                <c:pt idx="3368">
                  <c:v>7.4982156397340916</c:v>
                </c:pt>
                <c:pt idx="3369">
                  <c:v>7.4322130887057494</c:v>
                </c:pt>
                <c:pt idx="3370">
                  <c:v>7.4211763970542926</c:v>
                </c:pt>
                <c:pt idx="3371">
                  <c:v>7.4485422925367724</c:v>
                </c:pt>
                <c:pt idx="3372">
                  <c:v>7.4850315427806864</c:v>
                </c:pt>
                <c:pt idx="3373">
                  <c:v>7.4554593910848643</c:v>
                </c:pt>
                <c:pt idx="3374">
                  <c:v>7.4668530201064867</c:v>
                </c:pt>
                <c:pt idx="3375">
                  <c:v>7.431648696529165</c:v>
                </c:pt>
                <c:pt idx="3376">
                  <c:v>7.4445074869673284</c:v>
                </c:pt>
                <c:pt idx="3377">
                  <c:v>7.4611774293720714</c:v>
                </c:pt>
                <c:pt idx="3378">
                  <c:v>7.4594557996605104</c:v>
                </c:pt>
                <c:pt idx="3379">
                  <c:v>7.469721159617233</c:v>
                </c:pt>
                <c:pt idx="3380">
                  <c:v>7.4423027776007329</c:v>
                </c:pt>
                <c:pt idx="3381">
                  <c:v>7.4212718048081534</c:v>
                </c:pt>
                <c:pt idx="3382">
                  <c:v>7.5110613995817328</c:v>
                </c:pt>
                <c:pt idx="3383">
                  <c:v>7.43988714700368</c:v>
                </c:pt>
                <c:pt idx="3384">
                  <c:v>7.4306546260258415</c:v>
                </c:pt>
                <c:pt idx="3385">
                  <c:v>7.4000411201812923</c:v>
                </c:pt>
                <c:pt idx="3386">
                  <c:v>7.4266516056713829</c:v>
                </c:pt>
                <c:pt idx="3387">
                  <c:v>7.4182384466821238</c:v>
                </c:pt>
                <c:pt idx="3388">
                  <c:v>7.4150617568732073</c:v>
                </c:pt>
                <c:pt idx="3389">
                  <c:v>7.4232161360380369</c:v>
                </c:pt>
                <c:pt idx="3390">
                  <c:v>7.4429126561664178</c:v>
                </c:pt>
                <c:pt idx="3391">
                  <c:v>7.552974863280344</c:v>
                </c:pt>
                <c:pt idx="3392">
                  <c:v>7.4745239794671372</c:v>
                </c:pt>
                <c:pt idx="3393">
                  <c:v>7.4443801823031421</c:v>
                </c:pt>
                <c:pt idx="3394">
                  <c:v>7.4497009817010964</c:v>
                </c:pt>
                <c:pt idx="3395">
                  <c:v>7.5157913728929095</c:v>
                </c:pt>
                <c:pt idx="3396">
                  <c:v>7.5138299363801107</c:v>
                </c:pt>
                <c:pt idx="3397">
                  <c:v>7.4832869466037515</c:v>
                </c:pt>
                <c:pt idx="3398">
                  <c:v>7.5003602073338413</c:v>
                </c:pt>
                <c:pt idx="3399">
                  <c:v>7.4568488337603132</c:v>
                </c:pt>
                <c:pt idx="3400">
                  <c:v>7.2868181338742195</c:v>
                </c:pt>
                <c:pt idx="3401">
                  <c:v>7.4615084170369155</c:v>
                </c:pt>
                <c:pt idx="3402">
                  <c:v>7.423442507456314</c:v>
                </c:pt>
                <c:pt idx="3403">
                  <c:v>7.4519563602765881</c:v>
                </c:pt>
                <c:pt idx="3404">
                  <c:v>7.4557715997265941</c:v>
                </c:pt>
                <c:pt idx="3405">
                  <c:v>7.480054008149815</c:v>
                </c:pt>
                <c:pt idx="3406">
                  <c:v>7.5647292986050365</c:v>
                </c:pt>
                <c:pt idx="3407">
                  <c:v>7.4443163325295618</c:v>
                </c:pt>
                <c:pt idx="3408">
                  <c:v>7.4638890534541664</c:v>
                </c:pt>
                <c:pt idx="3409">
                  <c:v>7.4424149022611292</c:v>
                </c:pt>
                <c:pt idx="3410">
                  <c:v>7.4626206140973279</c:v>
                </c:pt>
                <c:pt idx="3411">
                  <c:v>7.4534495260996785</c:v>
                </c:pt>
                <c:pt idx="3412">
                  <c:v>7.6035350294084418</c:v>
                </c:pt>
                <c:pt idx="3413">
                  <c:v>7.4373672001136519</c:v>
                </c:pt>
                <c:pt idx="3414">
                  <c:v>7.4575889253257666</c:v>
                </c:pt>
                <c:pt idx="3415">
                  <c:v>7.4182517921889639</c:v>
                </c:pt>
                <c:pt idx="3416">
                  <c:v>7.4612652447020311</c:v>
                </c:pt>
                <c:pt idx="3417">
                  <c:v>7.4478185405223263</c:v>
                </c:pt>
                <c:pt idx="3418">
                  <c:v>7.4011484217102419</c:v>
                </c:pt>
                <c:pt idx="3419">
                  <c:v>7.4818055104913634</c:v>
                </c:pt>
                <c:pt idx="3420">
                  <c:v>7.4659038929307364</c:v>
                </c:pt>
                <c:pt idx="3421">
                  <c:v>7.4601614277268915</c:v>
                </c:pt>
                <c:pt idx="3422">
                  <c:v>7.4561293692752058</c:v>
                </c:pt>
                <c:pt idx="3423">
                  <c:v>7.5591256647936724</c:v>
                </c:pt>
                <c:pt idx="3424">
                  <c:v>7.4563063970616152</c:v>
                </c:pt>
                <c:pt idx="3425">
                  <c:v>7.3358796836070974</c:v>
                </c:pt>
                <c:pt idx="3426">
                  <c:v>7.4460989962620472</c:v>
                </c:pt>
                <c:pt idx="3427">
                  <c:v>7.4338871708927305</c:v>
                </c:pt>
                <c:pt idx="3428">
                  <c:v>7.4779185385497646</c:v>
                </c:pt>
                <c:pt idx="3429">
                  <c:v>7.455308728228708</c:v>
                </c:pt>
                <c:pt idx="3430">
                  <c:v>7.4951841215379913</c:v>
                </c:pt>
                <c:pt idx="3431">
                  <c:v>7.3497211070703523</c:v>
                </c:pt>
                <c:pt idx="3432">
                  <c:v>7.4419972382451807</c:v>
                </c:pt>
                <c:pt idx="3433">
                  <c:v>7.3829582967007914</c:v>
                </c:pt>
                <c:pt idx="3434">
                  <c:v>7.4601634899821558</c:v>
                </c:pt>
                <c:pt idx="3435">
                  <c:v>7.4485815157233892</c:v>
                </c:pt>
                <c:pt idx="3436">
                  <c:v>7.4476952624277795</c:v>
                </c:pt>
                <c:pt idx="3437">
                  <c:v>7.4543173558025</c:v>
                </c:pt>
                <c:pt idx="3438">
                  <c:v>7.4393003495313605</c:v>
                </c:pt>
                <c:pt idx="3439">
                  <c:v>7.4881893309377281</c:v>
                </c:pt>
                <c:pt idx="3440">
                  <c:v>7.3197496170101113</c:v>
                </c:pt>
                <c:pt idx="3441">
                  <c:v>7.4189624569803394</c:v>
                </c:pt>
                <c:pt idx="3442">
                  <c:v>7.5514417837115841</c:v>
                </c:pt>
                <c:pt idx="3443">
                  <c:v>7.4764389133068985</c:v>
                </c:pt>
                <c:pt idx="3444">
                  <c:v>7.4331563268903595</c:v>
                </c:pt>
                <c:pt idx="3445">
                  <c:v>7.4521369523015304</c:v>
                </c:pt>
                <c:pt idx="3446">
                  <c:v>7.5871993409392795</c:v>
                </c:pt>
                <c:pt idx="3447">
                  <c:v>7.5157604047732294</c:v>
                </c:pt>
                <c:pt idx="3448">
                  <c:v>7.4640280370521701</c:v>
                </c:pt>
                <c:pt idx="3449">
                  <c:v>7.4830852719976075</c:v>
                </c:pt>
                <c:pt idx="3450">
                  <c:v>7.4746878859833501</c:v>
                </c:pt>
                <c:pt idx="3451">
                  <c:v>7.4667328110270308</c:v>
                </c:pt>
                <c:pt idx="3452">
                  <c:v>7.5196896994813587</c:v>
                </c:pt>
                <c:pt idx="3453">
                  <c:v>7.4243661334638835</c:v>
                </c:pt>
                <c:pt idx="3454">
                  <c:v>7.4542980820667992</c:v>
                </c:pt>
                <c:pt idx="3455">
                  <c:v>7.4099284254900928</c:v>
                </c:pt>
                <c:pt idx="3456">
                  <c:v>7.4508158468825014</c:v>
                </c:pt>
                <c:pt idx="3457">
                  <c:v>7.5573117494747555</c:v>
                </c:pt>
                <c:pt idx="3458">
                  <c:v>7.4994788874724501</c:v>
                </c:pt>
                <c:pt idx="3459">
                  <c:v>7.452067408340719</c:v>
                </c:pt>
                <c:pt idx="3460">
                  <c:v>7.455694696578882</c:v>
                </c:pt>
                <c:pt idx="3461">
                  <c:v>7.4566542270227805</c:v>
                </c:pt>
                <c:pt idx="3462">
                  <c:v>8.1114430030428029</c:v>
                </c:pt>
                <c:pt idx="3463">
                  <c:v>7.4864746570378555</c:v>
                </c:pt>
                <c:pt idx="3464">
                  <c:v>7.4563380308618088</c:v>
                </c:pt>
                <c:pt idx="3465">
                  <c:v>7.4718891493287733</c:v>
                </c:pt>
                <c:pt idx="3466">
                  <c:v>7.5189849136636075</c:v>
                </c:pt>
                <c:pt idx="3467">
                  <c:v>7.4675051697855537</c:v>
                </c:pt>
                <c:pt idx="3468">
                  <c:v>7.3260869131004354</c:v>
                </c:pt>
                <c:pt idx="3469">
                  <c:v>7.4713943963585114</c:v>
                </c:pt>
                <c:pt idx="3470">
                  <c:v>7.4269239865266314</c:v>
                </c:pt>
                <c:pt idx="3471">
                  <c:v>7.4774125541253662</c:v>
                </c:pt>
                <c:pt idx="3472">
                  <c:v>7.5157515449806827</c:v>
                </c:pt>
                <c:pt idx="3473">
                  <c:v>7.4751240733881517</c:v>
                </c:pt>
                <c:pt idx="3474">
                  <c:v>7.4581297975246947</c:v>
                </c:pt>
                <c:pt idx="3475">
                  <c:v>7.4842429359223583</c:v>
                </c:pt>
                <c:pt idx="3476">
                  <c:v>7.4708492095934975</c:v>
                </c:pt>
                <c:pt idx="3477">
                  <c:v>7.4749687192884435</c:v>
                </c:pt>
                <c:pt idx="3478">
                  <c:v>7.4714592709172098</c:v>
                </c:pt>
                <c:pt idx="3479">
                  <c:v>7.4824056483566617</c:v>
                </c:pt>
                <c:pt idx="3480">
                  <c:v>7.4805892332497486</c:v>
                </c:pt>
                <c:pt idx="3481">
                  <c:v>7.4852785610070853</c:v>
                </c:pt>
                <c:pt idx="3482">
                  <c:v>7.4572583199159546</c:v>
                </c:pt>
                <c:pt idx="3483">
                  <c:v>7.4526327148768301</c:v>
                </c:pt>
                <c:pt idx="3484">
                  <c:v>7.4883352529980494</c:v>
                </c:pt>
                <c:pt idx="3485">
                  <c:v>7.4749921925168747</c:v>
                </c:pt>
                <c:pt idx="3486">
                  <c:v>7.4393398004090985</c:v>
                </c:pt>
                <c:pt idx="3487">
                  <c:v>7.5017345512129765</c:v>
                </c:pt>
                <c:pt idx="3488">
                  <c:v>7.4612325562887705</c:v>
                </c:pt>
                <c:pt idx="3489">
                  <c:v>7.4967607798090494</c:v>
                </c:pt>
                <c:pt idx="3490">
                  <c:v>7.5010892827561806</c:v>
                </c:pt>
                <c:pt idx="3491">
                  <c:v>7.3952515399986982</c:v>
                </c:pt>
                <c:pt idx="3492">
                  <c:v>7.470903416177948</c:v>
                </c:pt>
                <c:pt idx="3493">
                  <c:v>7.4532941779213484</c:v>
                </c:pt>
                <c:pt idx="3494">
                  <c:v>7.5226948065067161</c:v>
                </c:pt>
                <c:pt idx="3495">
                  <c:v>7.4338564762285708</c:v>
                </c:pt>
                <c:pt idx="3496">
                  <c:v>7.4447660862145746</c:v>
                </c:pt>
                <c:pt idx="3497">
                  <c:v>7.4591442016701333</c:v>
                </c:pt>
                <c:pt idx="3498">
                  <c:v>7.4713927021270425</c:v>
                </c:pt>
                <c:pt idx="3499">
                  <c:v>7.588993710728853</c:v>
                </c:pt>
                <c:pt idx="3500">
                  <c:v>7.4578739068526074</c:v>
                </c:pt>
                <c:pt idx="3501">
                  <c:v>7.5268545541066372</c:v>
                </c:pt>
                <c:pt idx="3502">
                  <c:v>7.4527722844768824</c:v>
                </c:pt>
                <c:pt idx="3503">
                  <c:v>7.4814473154174665</c:v>
                </c:pt>
                <c:pt idx="3504">
                  <c:v>7.472996590167015</c:v>
                </c:pt>
                <c:pt idx="3505">
                  <c:v>7.5447374956006747</c:v>
                </c:pt>
                <c:pt idx="3506">
                  <c:v>7.5187366232054469</c:v>
                </c:pt>
                <c:pt idx="3507">
                  <c:v>7.7231766816461995</c:v>
                </c:pt>
                <c:pt idx="3508">
                  <c:v>7.451828246504971</c:v>
                </c:pt>
                <c:pt idx="3509">
                  <c:v>7.4790012553335909</c:v>
                </c:pt>
                <c:pt idx="3510">
                  <c:v>7.4112943345762234</c:v>
                </c:pt>
                <c:pt idx="3511">
                  <c:v>7.4530593988891045</c:v>
                </c:pt>
                <c:pt idx="3512">
                  <c:v>7.3908956568962072</c:v>
                </c:pt>
                <c:pt idx="3513">
                  <c:v>7.5215924031845853</c:v>
                </c:pt>
                <c:pt idx="3514">
                  <c:v>7.4707243339406899</c:v>
                </c:pt>
                <c:pt idx="3515">
                  <c:v>7.4869422746801719</c:v>
                </c:pt>
                <c:pt idx="3516">
                  <c:v>7.5023436673353627</c:v>
                </c:pt>
                <c:pt idx="3517">
                  <c:v>7.433440044837603</c:v>
                </c:pt>
                <c:pt idx="3518">
                  <c:v>7.472878765681199</c:v>
                </c:pt>
                <c:pt idx="3519">
                  <c:v>7.497205005812777</c:v>
                </c:pt>
                <c:pt idx="3520">
                  <c:v>7.4913257719922104</c:v>
                </c:pt>
                <c:pt idx="3521">
                  <c:v>7.4732311938476705</c:v>
                </c:pt>
                <c:pt idx="3522">
                  <c:v>7.4529758884982131</c:v>
                </c:pt>
                <c:pt idx="3523">
                  <c:v>7.4391484981218161</c:v>
                </c:pt>
                <c:pt idx="3524">
                  <c:v>7.4643155265139347</c:v>
                </c:pt>
                <c:pt idx="3525">
                  <c:v>7.520408619325055</c:v>
                </c:pt>
                <c:pt idx="3526">
                  <c:v>7.4957078678839961</c:v>
                </c:pt>
                <c:pt idx="3527">
                  <c:v>7.4886452287176404</c:v>
                </c:pt>
                <c:pt idx="3528">
                  <c:v>7.4838337673245405</c:v>
                </c:pt>
                <c:pt idx="3529">
                  <c:v>7.4578162633717051</c:v>
                </c:pt>
                <c:pt idx="3530">
                  <c:v>7.3459574592691785</c:v>
                </c:pt>
                <c:pt idx="3531">
                  <c:v>7.6083226698324715</c:v>
                </c:pt>
                <c:pt idx="3532">
                  <c:v>7.4666937195258134</c:v>
                </c:pt>
                <c:pt idx="3533">
                  <c:v>7.5074699604681827</c:v>
                </c:pt>
                <c:pt idx="3534">
                  <c:v>7.4505701468077605</c:v>
                </c:pt>
                <c:pt idx="3535">
                  <c:v>7.4190933880348755</c:v>
                </c:pt>
                <c:pt idx="3536">
                  <c:v>7.5032616653163364</c:v>
                </c:pt>
                <c:pt idx="3537">
                  <c:v>7.4592051276956504</c:v>
                </c:pt>
                <c:pt idx="3538">
                  <c:v>7.4965022017446872</c:v>
                </c:pt>
                <c:pt idx="3539">
                  <c:v>7.5361412817069198</c:v>
                </c:pt>
                <c:pt idx="3540">
                  <c:v>7.4830108146957857</c:v>
                </c:pt>
                <c:pt idx="3541">
                  <c:v>7.5113667595559503</c:v>
                </c:pt>
                <c:pt idx="3542">
                  <c:v>7.4705403629484008</c:v>
                </c:pt>
                <c:pt idx="3543">
                  <c:v>7.5187052943638513</c:v>
                </c:pt>
                <c:pt idx="3544">
                  <c:v>7.4503910470560344</c:v>
                </c:pt>
                <c:pt idx="3545">
                  <c:v>7.4997473556924197</c:v>
                </c:pt>
                <c:pt idx="3546">
                  <c:v>7.4931141320844095</c:v>
                </c:pt>
                <c:pt idx="3547">
                  <c:v>7.4923564889383334</c:v>
                </c:pt>
                <c:pt idx="3548">
                  <c:v>7.4596235373027753</c:v>
                </c:pt>
                <c:pt idx="3549">
                  <c:v>7.5280178890194396</c:v>
                </c:pt>
                <c:pt idx="3550">
                  <c:v>7.4887187615894097</c:v>
                </c:pt>
                <c:pt idx="3551">
                  <c:v>7.4879968777496382</c:v>
                </c:pt>
                <c:pt idx="3552">
                  <c:v>7.5082901647580131</c:v>
                </c:pt>
                <c:pt idx="3553">
                  <c:v>7.4513512401649322</c:v>
                </c:pt>
                <c:pt idx="3554">
                  <c:v>7.4717864417302664</c:v>
                </c:pt>
                <c:pt idx="3555">
                  <c:v>7.5303835874632821</c:v>
                </c:pt>
                <c:pt idx="3556">
                  <c:v>7.4719043968482239</c:v>
                </c:pt>
                <c:pt idx="3557">
                  <c:v>7.4756102993106115</c:v>
                </c:pt>
                <c:pt idx="3558">
                  <c:v>7.4439296301235327</c:v>
                </c:pt>
                <c:pt idx="3559">
                  <c:v>7.4878497582105012</c:v>
                </c:pt>
                <c:pt idx="3560">
                  <c:v>7.5096147450428701</c:v>
                </c:pt>
                <c:pt idx="3561">
                  <c:v>7.4575414209455095</c:v>
                </c:pt>
                <c:pt idx="3562">
                  <c:v>7.4366809933723248</c:v>
                </c:pt>
                <c:pt idx="3563">
                  <c:v>7.4944665939594381</c:v>
                </c:pt>
                <c:pt idx="3564">
                  <c:v>7.4415492573076296</c:v>
                </c:pt>
                <c:pt idx="3565">
                  <c:v>7.4646972556517772</c:v>
                </c:pt>
                <c:pt idx="3566">
                  <c:v>7.5234924277757296</c:v>
                </c:pt>
                <c:pt idx="3567">
                  <c:v>7.5347584300534391</c:v>
                </c:pt>
                <c:pt idx="3568">
                  <c:v>7.483015734640956</c:v>
                </c:pt>
                <c:pt idx="3569">
                  <c:v>7.4751578656433235</c:v>
                </c:pt>
                <c:pt idx="3570">
                  <c:v>7.5037343795458158</c:v>
                </c:pt>
                <c:pt idx="3571">
                  <c:v>7.4568931986254174</c:v>
                </c:pt>
                <c:pt idx="3572">
                  <c:v>7.5125399386013685</c:v>
                </c:pt>
                <c:pt idx="3573">
                  <c:v>7.509640065308683</c:v>
                </c:pt>
                <c:pt idx="3574">
                  <c:v>7.4169578922182664</c:v>
                </c:pt>
                <c:pt idx="3575">
                  <c:v>7.4364411584230812</c:v>
                </c:pt>
                <c:pt idx="3576">
                  <c:v>7.5342291230141702</c:v>
                </c:pt>
                <c:pt idx="3577">
                  <c:v>7.4822882346483173</c:v>
                </c:pt>
                <c:pt idx="3578">
                  <c:v>7.5037788725372465</c:v>
                </c:pt>
                <c:pt idx="3579">
                  <c:v>7.5045841041181776</c:v>
                </c:pt>
                <c:pt idx="3580">
                  <c:v>7.4691347424680306</c:v>
                </c:pt>
                <c:pt idx="3581">
                  <c:v>7.5273892711615868</c:v>
                </c:pt>
                <c:pt idx="3582">
                  <c:v>7.406527985954952</c:v>
                </c:pt>
                <c:pt idx="3583">
                  <c:v>7.5310058905045745</c:v>
                </c:pt>
                <c:pt idx="3584">
                  <c:v>7.4997440319328534</c:v>
                </c:pt>
                <c:pt idx="3585">
                  <c:v>7.5600774458379885</c:v>
                </c:pt>
                <c:pt idx="3586">
                  <c:v>7.505311104251728</c:v>
                </c:pt>
                <c:pt idx="3587">
                  <c:v>7.472779881577563</c:v>
                </c:pt>
                <c:pt idx="3588">
                  <c:v>7.5124779772611543</c:v>
                </c:pt>
                <c:pt idx="3589">
                  <c:v>7.5698765807716004</c:v>
                </c:pt>
                <c:pt idx="3590">
                  <c:v>7.5440849815047955</c:v>
                </c:pt>
                <c:pt idx="3591">
                  <c:v>7.4948016559535384</c:v>
                </c:pt>
                <c:pt idx="3592">
                  <c:v>7.4842823817816644</c:v>
                </c:pt>
                <c:pt idx="3593">
                  <c:v>7.5296520651598096</c:v>
                </c:pt>
                <c:pt idx="3594">
                  <c:v>7.5266917486944482</c:v>
                </c:pt>
                <c:pt idx="3595">
                  <c:v>7.5488983193842909</c:v>
                </c:pt>
                <c:pt idx="3596">
                  <c:v>7.4511354576171716</c:v>
                </c:pt>
                <c:pt idx="3597">
                  <c:v>7.5130479656223113</c:v>
                </c:pt>
                <c:pt idx="3598">
                  <c:v>7.5161657302153637</c:v>
                </c:pt>
                <c:pt idx="3599">
                  <c:v>7.5335211732454965</c:v>
                </c:pt>
                <c:pt idx="3600">
                  <c:v>7.5101925100465881</c:v>
                </c:pt>
                <c:pt idx="3601">
                  <c:v>7.5524269027554745</c:v>
                </c:pt>
                <c:pt idx="3602">
                  <c:v>7.5086025614724115</c:v>
                </c:pt>
                <c:pt idx="3603">
                  <c:v>7.5154885675313867</c:v>
                </c:pt>
                <c:pt idx="3604">
                  <c:v>7.5271664973487455</c:v>
                </c:pt>
                <c:pt idx="3605">
                  <c:v>7.5095562677213881</c:v>
                </c:pt>
                <c:pt idx="3606">
                  <c:v>7.516115379320377</c:v>
                </c:pt>
                <c:pt idx="3607">
                  <c:v>7.4941389479995042</c:v>
                </c:pt>
                <c:pt idx="3608">
                  <c:v>7.5295691421504385</c:v>
                </c:pt>
                <c:pt idx="3609">
                  <c:v>7.545120837190046</c:v>
                </c:pt>
                <c:pt idx="3610">
                  <c:v>7.5320903626295985</c:v>
                </c:pt>
                <c:pt idx="3611">
                  <c:v>7.5262793251029514</c:v>
                </c:pt>
                <c:pt idx="3612">
                  <c:v>7.5449413508701495</c:v>
                </c:pt>
                <c:pt idx="3613">
                  <c:v>7.5101586648314882</c:v>
                </c:pt>
                <c:pt idx="3614">
                  <c:v>7.5030262446069527</c:v>
                </c:pt>
                <c:pt idx="3615">
                  <c:v>7.61703093997055</c:v>
                </c:pt>
                <c:pt idx="3616">
                  <c:v>7.3830805357420042</c:v>
                </c:pt>
                <c:pt idx="3617">
                  <c:v>7.5455074943968095</c:v>
                </c:pt>
                <c:pt idx="3618">
                  <c:v>7.5528754966347309</c:v>
                </c:pt>
                <c:pt idx="3619">
                  <c:v>7.5495706539699405</c:v>
                </c:pt>
                <c:pt idx="3620">
                  <c:v>7.4963898193782699</c:v>
                </c:pt>
                <c:pt idx="3621">
                  <c:v>7.5317255518098127</c:v>
                </c:pt>
                <c:pt idx="3622">
                  <c:v>7.6433494995509896</c:v>
                </c:pt>
                <c:pt idx="3623">
                  <c:v>7.4781071631056086</c:v>
                </c:pt>
                <c:pt idx="3624">
                  <c:v>7.5141486957939234</c:v>
                </c:pt>
                <c:pt idx="3625">
                  <c:v>7.5312700605975333</c:v>
                </c:pt>
                <c:pt idx="3626">
                  <c:v>7.5574565392814002</c:v>
                </c:pt>
                <c:pt idx="3627">
                  <c:v>7.5084301329195364</c:v>
                </c:pt>
                <c:pt idx="3628">
                  <c:v>7.4746350105724213</c:v>
                </c:pt>
                <c:pt idx="3629">
                  <c:v>7.5378492151834484</c:v>
                </c:pt>
                <c:pt idx="3630">
                  <c:v>7.5433684656169078</c:v>
                </c:pt>
                <c:pt idx="3631">
                  <c:v>7.53863780196831</c:v>
                </c:pt>
                <c:pt idx="3632">
                  <c:v>7.595775182952277</c:v>
                </c:pt>
                <c:pt idx="3633">
                  <c:v>7.5102192073813869</c:v>
                </c:pt>
                <c:pt idx="3634">
                  <c:v>7.5465898472571205</c:v>
                </c:pt>
                <c:pt idx="3635">
                  <c:v>7.5090804231521213</c:v>
                </c:pt>
                <c:pt idx="3636">
                  <c:v>7.5289242553940463</c:v>
                </c:pt>
                <c:pt idx="3637">
                  <c:v>7.5101106728609421</c:v>
                </c:pt>
                <c:pt idx="3638">
                  <c:v>7.6472124271425841</c:v>
                </c:pt>
                <c:pt idx="3639">
                  <c:v>7.510371351527616</c:v>
                </c:pt>
                <c:pt idx="3640">
                  <c:v>7.6168251403453295</c:v>
                </c:pt>
                <c:pt idx="3641">
                  <c:v>7.5666596817684679</c:v>
                </c:pt>
                <c:pt idx="3642">
                  <c:v>7.5342702292087553</c:v>
                </c:pt>
                <c:pt idx="3643">
                  <c:v>7.5299683075023101</c:v>
                </c:pt>
                <c:pt idx="3644">
                  <c:v>7.67696256946964</c:v>
                </c:pt>
                <c:pt idx="3645">
                  <c:v>7.5630245040193653</c:v>
                </c:pt>
                <c:pt idx="3646">
                  <c:v>7.5444812340373799</c:v>
                </c:pt>
                <c:pt idx="3647">
                  <c:v>7.5415708314898886</c:v>
                </c:pt>
                <c:pt idx="3648">
                  <c:v>7.517043731822679</c:v>
                </c:pt>
                <c:pt idx="3649">
                  <c:v>7.5217248088607649</c:v>
                </c:pt>
                <c:pt idx="3650">
                  <c:v>7.5622627394375836</c:v>
                </c:pt>
                <c:pt idx="3651">
                  <c:v>7.5727413175400224</c:v>
                </c:pt>
                <c:pt idx="3652">
                  <c:v>7.5389757727113373</c:v>
                </c:pt>
                <c:pt idx="3653">
                  <c:v>7.5309015625792455</c:v>
                </c:pt>
                <c:pt idx="3654">
                  <c:v>7.4452272776157402</c:v>
                </c:pt>
                <c:pt idx="3655">
                  <c:v>7.5324446076619775</c:v>
                </c:pt>
                <c:pt idx="3656">
                  <c:v>7.5457074644009063</c:v>
                </c:pt>
                <c:pt idx="3657">
                  <c:v>7.5391331307162472</c:v>
                </c:pt>
                <c:pt idx="3658">
                  <c:v>7.4719247618537494</c:v>
                </c:pt>
                <c:pt idx="3659">
                  <c:v>7.5409563311412455</c:v>
                </c:pt>
                <c:pt idx="3660">
                  <c:v>7.5430044338737474</c:v>
                </c:pt>
                <c:pt idx="3661">
                  <c:v>7.5348350024902642</c:v>
                </c:pt>
                <c:pt idx="3662">
                  <c:v>7.5127500789572768</c:v>
                </c:pt>
                <c:pt idx="3663">
                  <c:v>7.5578131754637399</c:v>
                </c:pt>
                <c:pt idx="3664">
                  <c:v>7.5594166727671475</c:v>
                </c:pt>
                <c:pt idx="3665">
                  <c:v>7.5289682985922095</c:v>
                </c:pt>
                <c:pt idx="3666">
                  <c:v>7.4776580582439705</c:v>
                </c:pt>
                <c:pt idx="3667">
                  <c:v>7.5561083156638427</c:v>
                </c:pt>
                <c:pt idx="3668">
                  <c:v>7.5324050135270699</c:v>
                </c:pt>
                <c:pt idx="3669">
                  <c:v>7.5035235680614676</c:v>
                </c:pt>
                <c:pt idx="3670">
                  <c:v>7.5639039108016899</c:v>
                </c:pt>
                <c:pt idx="3671">
                  <c:v>7.5799664113487086</c:v>
                </c:pt>
                <c:pt idx="3672">
                  <c:v>7.5139275039994695</c:v>
                </c:pt>
                <c:pt idx="3673">
                  <c:v>7.5413277889141819</c:v>
                </c:pt>
                <c:pt idx="3674">
                  <c:v>7.5084395379546294</c:v>
                </c:pt>
                <c:pt idx="3675">
                  <c:v>7.5730404727590832</c:v>
                </c:pt>
                <c:pt idx="3676">
                  <c:v>7.6268372116423606</c:v>
                </c:pt>
                <c:pt idx="3677">
                  <c:v>7.5376084972155653</c:v>
                </c:pt>
                <c:pt idx="3678">
                  <c:v>7.5014238206286974</c:v>
                </c:pt>
                <c:pt idx="3679">
                  <c:v>7.5188149463818021</c:v>
                </c:pt>
                <c:pt idx="3680">
                  <c:v>7.4815834862004884</c:v>
                </c:pt>
                <c:pt idx="3681">
                  <c:v>7.4797706195963096</c:v>
                </c:pt>
                <c:pt idx="3682">
                  <c:v>7.5945548362316657</c:v>
                </c:pt>
                <c:pt idx="3683">
                  <c:v>7.5447022150684395</c:v>
                </c:pt>
                <c:pt idx="3684">
                  <c:v>7.5356243573924155</c:v>
                </c:pt>
                <c:pt idx="3685">
                  <c:v>7.5901552954309084</c:v>
                </c:pt>
                <c:pt idx="3686">
                  <c:v>7.5228218689565756</c:v>
                </c:pt>
                <c:pt idx="3687">
                  <c:v>7.5266528901909711</c:v>
                </c:pt>
                <c:pt idx="3688">
                  <c:v>7.5657550137173484</c:v>
                </c:pt>
                <c:pt idx="3689">
                  <c:v>7.546431480553383</c:v>
                </c:pt>
                <c:pt idx="3690">
                  <c:v>7.5800219748544704</c:v>
                </c:pt>
                <c:pt idx="3691">
                  <c:v>7.5355579086318087</c:v>
                </c:pt>
                <c:pt idx="3692">
                  <c:v>7.5168137487293141</c:v>
                </c:pt>
                <c:pt idx="3693">
                  <c:v>7.5410526797501474</c:v>
                </c:pt>
                <c:pt idx="3694">
                  <c:v>7.5632850865540195</c:v>
                </c:pt>
                <c:pt idx="3695">
                  <c:v>7.651933546032609</c:v>
                </c:pt>
                <c:pt idx="3696">
                  <c:v>7.5465467596454046</c:v>
                </c:pt>
                <c:pt idx="3697">
                  <c:v>7.5641833712664468</c:v>
                </c:pt>
                <c:pt idx="3698">
                  <c:v>7.6229932603889088</c:v>
                </c:pt>
                <c:pt idx="3699">
                  <c:v>7.5292555105137957</c:v>
                </c:pt>
                <c:pt idx="3700">
                  <c:v>7.5629311293579908</c:v>
                </c:pt>
                <c:pt idx="3701">
                  <c:v>7.5636858911919758</c:v>
                </c:pt>
                <c:pt idx="3702">
                  <c:v>7.5572405041248123</c:v>
                </c:pt>
                <c:pt idx="3703">
                  <c:v>7.5523522340685805</c:v>
                </c:pt>
                <c:pt idx="3704">
                  <c:v>7.5142235311091126</c:v>
                </c:pt>
                <c:pt idx="3705">
                  <c:v>7.5340595883341024</c:v>
                </c:pt>
                <c:pt idx="3706">
                  <c:v>7.6132513719255162</c:v>
                </c:pt>
                <c:pt idx="3707">
                  <c:v>7.5542998826660304</c:v>
                </c:pt>
                <c:pt idx="3708">
                  <c:v>7.5038695976773884</c:v>
                </c:pt>
                <c:pt idx="3709">
                  <c:v>7.5944754427365675</c:v>
                </c:pt>
                <c:pt idx="3710">
                  <c:v>7.5918447340035096</c:v>
                </c:pt>
                <c:pt idx="3711">
                  <c:v>7.5818152894608462</c:v>
                </c:pt>
                <c:pt idx="3712">
                  <c:v>7.6231808112359944</c:v>
                </c:pt>
                <c:pt idx="3713">
                  <c:v>7.5881418361779245</c:v>
                </c:pt>
                <c:pt idx="3714">
                  <c:v>7.5771705329076395</c:v>
                </c:pt>
                <c:pt idx="3715">
                  <c:v>7.5316305104494807</c:v>
                </c:pt>
                <c:pt idx="3716">
                  <c:v>7.5929143535509072</c:v>
                </c:pt>
                <c:pt idx="3717">
                  <c:v>7.6472634835709359</c:v>
                </c:pt>
                <c:pt idx="3718">
                  <c:v>7.5787826381032772</c:v>
                </c:pt>
                <c:pt idx="3719">
                  <c:v>7.5306362937304794</c:v>
                </c:pt>
                <c:pt idx="3720">
                  <c:v>7.5747400212949163</c:v>
                </c:pt>
                <c:pt idx="3721">
                  <c:v>7.7278922958839908</c:v>
                </c:pt>
                <c:pt idx="3722">
                  <c:v>7.5367157322112117</c:v>
                </c:pt>
                <c:pt idx="3723">
                  <c:v>7.5568082999299238</c:v>
                </c:pt>
                <c:pt idx="3724">
                  <c:v>7.5751699761142284</c:v>
                </c:pt>
                <c:pt idx="3725">
                  <c:v>7.5667324019399054</c:v>
                </c:pt>
                <c:pt idx="3726">
                  <c:v>7.5765890290168283</c:v>
                </c:pt>
                <c:pt idx="3727">
                  <c:v>7.5842604195476913</c:v>
                </c:pt>
                <c:pt idx="3728">
                  <c:v>7.5731468274827778</c:v>
                </c:pt>
                <c:pt idx="3729">
                  <c:v>7.5256872430377655</c:v>
                </c:pt>
                <c:pt idx="3730">
                  <c:v>7.5871781450140992</c:v>
                </c:pt>
                <c:pt idx="3731">
                  <c:v>7.5553347199420076</c:v>
                </c:pt>
                <c:pt idx="3732">
                  <c:v>7.5450988650267785</c:v>
                </c:pt>
                <c:pt idx="3733">
                  <c:v>7.5512833563295407</c:v>
                </c:pt>
                <c:pt idx="3734">
                  <c:v>7.5363587095619424</c:v>
                </c:pt>
                <c:pt idx="3735">
                  <c:v>7.5626312324352458</c:v>
                </c:pt>
                <c:pt idx="3736">
                  <c:v>7.3834715809788722</c:v>
                </c:pt>
                <c:pt idx="3737">
                  <c:v>7.5465177895364066</c:v>
                </c:pt>
                <c:pt idx="3738">
                  <c:v>7.5761380309151916</c:v>
                </c:pt>
                <c:pt idx="3739">
                  <c:v>7.577061872247044</c:v>
                </c:pt>
                <c:pt idx="3740">
                  <c:v>7.5580667923873071</c:v>
                </c:pt>
                <c:pt idx="3741">
                  <c:v>7.559360642211792</c:v>
                </c:pt>
                <c:pt idx="3742">
                  <c:v>7.5653764833017076</c:v>
                </c:pt>
                <c:pt idx="3743">
                  <c:v>7.5415554943777021</c:v>
                </c:pt>
                <c:pt idx="3744">
                  <c:v>7.5050108687117838</c:v>
                </c:pt>
                <c:pt idx="3745">
                  <c:v>7.5816309451162773</c:v>
                </c:pt>
                <c:pt idx="3746">
                  <c:v>7.5349767792333795</c:v>
                </c:pt>
                <c:pt idx="3747">
                  <c:v>7.6054214818011063</c:v>
                </c:pt>
                <c:pt idx="3748">
                  <c:v>7.5929578734478946</c:v>
                </c:pt>
                <c:pt idx="3749">
                  <c:v>7.560400076406129</c:v>
                </c:pt>
                <c:pt idx="3750">
                  <c:v>7.5933225927524761</c:v>
                </c:pt>
                <c:pt idx="3751">
                  <c:v>7.5753997043109198</c:v>
                </c:pt>
                <c:pt idx="3752">
                  <c:v>7.5706266035580434</c:v>
                </c:pt>
                <c:pt idx="3753">
                  <c:v>7.6051922528696547</c:v>
                </c:pt>
                <c:pt idx="3754">
                  <c:v>7.6147177912257575</c:v>
                </c:pt>
                <c:pt idx="3755">
                  <c:v>7.5029609739442495</c:v>
                </c:pt>
                <c:pt idx="3756">
                  <c:v>7.547352299360508</c:v>
                </c:pt>
                <c:pt idx="3757">
                  <c:v>7.5889975541273875</c:v>
                </c:pt>
                <c:pt idx="3758">
                  <c:v>7.5405782029755395</c:v>
                </c:pt>
                <c:pt idx="3759">
                  <c:v>7.5545521372229532</c:v>
                </c:pt>
                <c:pt idx="3760">
                  <c:v>7.5909484158547524</c:v>
                </c:pt>
                <c:pt idx="3761">
                  <c:v>7.5663224272184273</c:v>
                </c:pt>
                <c:pt idx="3762">
                  <c:v>7.5800009311062357</c:v>
                </c:pt>
                <c:pt idx="3763">
                  <c:v>7.5776491954021932</c:v>
                </c:pt>
                <c:pt idx="3764">
                  <c:v>7.6052042271113365</c:v>
                </c:pt>
                <c:pt idx="3765">
                  <c:v>7.4785646054708925</c:v>
                </c:pt>
                <c:pt idx="3766">
                  <c:v>7.5236842568231967</c:v>
                </c:pt>
                <c:pt idx="3767">
                  <c:v>7.5377330605783515</c:v>
                </c:pt>
                <c:pt idx="3768">
                  <c:v>7.5482917492492927</c:v>
                </c:pt>
                <c:pt idx="3769">
                  <c:v>7.5759375797330479</c:v>
                </c:pt>
                <c:pt idx="3770">
                  <c:v>7.5404569909611183</c:v>
                </c:pt>
                <c:pt idx="3771">
                  <c:v>7.5611051180882942</c:v>
                </c:pt>
                <c:pt idx="3772">
                  <c:v>7.6363429100727984</c:v>
                </c:pt>
                <c:pt idx="3773">
                  <c:v>7.6122093865473515</c:v>
                </c:pt>
                <c:pt idx="3774">
                  <c:v>7.5714296059816775</c:v>
                </c:pt>
                <c:pt idx="3775">
                  <c:v>7.5085747755281282</c:v>
                </c:pt>
                <c:pt idx="3776">
                  <c:v>7.5640429906937126</c:v>
                </c:pt>
                <c:pt idx="3777">
                  <c:v>7.6232558357868365</c:v>
                </c:pt>
                <c:pt idx="3778">
                  <c:v>7.5828893168038043</c:v>
                </c:pt>
                <c:pt idx="3779">
                  <c:v>7.5759401510186004</c:v>
                </c:pt>
                <c:pt idx="3780">
                  <c:v>8.0051447589834108</c:v>
                </c:pt>
                <c:pt idx="3781">
                  <c:v>7.5940402311481066</c:v>
                </c:pt>
                <c:pt idx="3782">
                  <c:v>7.5945903203966969</c:v>
                </c:pt>
                <c:pt idx="3783">
                  <c:v>7.6351442896336925</c:v>
                </c:pt>
                <c:pt idx="3784">
                  <c:v>7.5655785493460233</c:v>
                </c:pt>
                <c:pt idx="3785">
                  <c:v>7.5606115359203168</c:v>
                </c:pt>
                <c:pt idx="3786">
                  <c:v>7.5728021675938599</c:v>
                </c:pt>
                <c:pt idx="3787">
                  <c:v>7.5823032699178565</c:v>
                </c:pt>
                <c:pt idx="3788">
                  <c:v>7.5427643414466568</c:v>
                </c:pt>
                <c:pt idx="3789">
                  <c:v>7.5624458043693306</c:v>
                </c:pt>
                <c:pt idx="3790">
                  <c:v>7.6109401076299488</c:v>
                </c:pt>
                <c:pt idx="3791">
                  <c:v>7.556676966526914</c:v>
                </c:pt>
                <c:pt idx="3792">
                  <c:v>7.609309954574659</c:v>
                </c:pt>
                <c:pt idx="3793">
                  <c:v>7.5971743784168337</c:v>
                </c:pt>
                <c:pt idx="3794">
                  <c:v>7.5825601667686975</c:v>
                </c:pt>
                <c:pt idx="3795">
                  <c:v>7.6188738938464757</c:v>
                </c:pt>
                <c:pt idx="3796">
                  <c:v>7.5826816898471527</c:v>
                </c:pt>
                <c:pt idx="3797">
                  <c:v>7.6044988113015268</c:v>
                </c:pt>
                <c:pt idx="3798">
                  <c:v>7.5834191423431534</c:v>
                </c:pt>
                <c:pt idx="3799">
                  <c:v>7.5384407861730196</c:v>
                </c:pt>
                <c:pt idx="3800">
                  <c:v>7.5977816304379067</c:v>
                </c:pt>
                <c:pt idx="3801">
                  <c:v>7.6161911075648714</c:v>
                </c:pt>
                <c:pt idx="3802">
                  <c:v>7.6229010638001933</c:v>
                </c:pt>
                <c:pt idx="3803">
                  <c:v>7.5276358562707779</c:v>
                </c:pt>
                <c:pt idx="3804">
                  <c:v>7.6547858309919548</c:v>
                </c:pt>
                <c:pt idx="3805">
                  <c:v>7.5391848847208314</c:v>
                </c:pt>
                <c:pt idx="3806">
                  <c:v>7.6297340951285815</c:v>
                </c:pt>
                <c:pt idx="3807">
                  <c:v>7.6048863914458416</c:v>
                </c:pt>
                <c:pt idx="3808">
                  <c:v>7.6236829236863555</c:v>
                </c:pt>
                <c:pt idx="3809">
                  <c:v>7.5631619278300617</c:v>
                </c:pt>
                <c:pt idx="3810">
                  <c:v>7.62844434249096</c:v>
                </c:pt>
                <c:pt idx="3811">
                  <c:v>7.5885471172369208</c:v>
                </c:pt>
                <c:pt idx="3812">
                  <c:v>7.6245839206483073</c:v>
                </c:pt>
                <c:pt idx="3813">
                  <c:v>7.6094160024000157</c:v>
                </c:pt>
                <c:pt idx="3814">
                  <c:v>7.6597001541667895</c:v>
                </c:pt>
                <c:pt idx="3815">
                  <c:v>7.5763910435534996</c:v>
                </c:pt>
                <c:pt idx="3816">
                  <c:v>7.559660295464413</c:v>
                </c:pt>
                <c:pt idx="3817">
                  <c:v>7.6575704642195879</c:v>
                </c:pt>
                <c:pt idx="3818">
                  <c:v>7.6143194503735865</c:v>
                </c:pt>
                <c:pt idx="3819">
                  <c:v>7.5694227234443927</c:v>
                </c:pt>
                <c:pt idx="3820">
                  <c:v>7.5476611383217174</c:v>
                </c:pt>
                <c:pt idx="3821">
                  <c:v>7.6079492156889552</c:v>
                </c:pt>
                <c:pt idx="3822">
                  <c:v>7.6042427115234634</c:v>
                </c:pt>
                <c:pt idx="3823">
                  <c:v>7.6107136908437214</c:v>
                </c:pt>
                <c:pt idx="3824">
                  <c:v>7.5988431002501917</c:v>
                </c:pt>
                <c:pt idx="3825">
                  <c:v>7.5900569559231164</c:v>
                </c:pt>
                <c:pt idx="3826">
                  <c:v>7.5413371009605124</c:v>
                </c:pt>
                <c:pt idx="3827">
                  <c:v>7.6145460474978703</c:v>
                </c:pt>
                <c:pt idx="3828">
                  <c:v>7.5539737458951963</c:v>
                </c:pt>
                <c:pt idx="3829">
                  <c:v>7.6088826183461045</c:v>
                </c:pt>
                <c:pt idx="3830">
                  <c:v>7.7243257245650678</c:v>
                </c:pt>
                <c:pt idx="3831">
                  <c:v>7.6288885886927602</c:v>
                </c:pt>
                <c:pt idx="3832">
                  <c:v>7.6097547591295847</c:v>
                </c:pt>
                <c:pt idx="3833">
                  <c:v>7.6346250638379765</c:v>
                </c:pt>
                <c:pt idx="3834">
                  <c:v>7.5921417569596406</c:v>
                </c:pt>
                <c:pt idx="3835">
                  <c:v>7.5911435634941826</c:v>
                </c:pt>
                <c:pt idx="3836">
                  <c:v>7.5555909298260655</c:v>
                </c:pt>
                <c:pt idx="3837">
                  <c:v>7.5876275881863737</c:v>
                </c:pt>
                <c:pt idx="3838">
                  <c:v>7.6128895257182068</c:v>
                </c:pt>
                <c:pt idx="3839">
                  <c:v>7.6239400238816204</c:v>
                </c:pt>
                <c:pt idx="3840">
                  <c:v>7.6224938324924354</c:v>
                </c:pt>
                <c:pt idx="3841">
                  <c:v>7.6001747643357787</c:v>
                </c:pt>
                <c:pt idx="3842">
                  <c:v>7.5904928774971383</c:v>
                </c:pt>
                <c:pt idx="3843">
                  <c:v>7.5901618959860704</c:v>
                </c:pt>
                <c:pt idx="3844">
                  <c:v>7.5806105626328906</c:v>
                </c:pt>
                <c:pt idx="3845">
                  <c:v>7.5914981616478334</c:v>
                </c:pt>
                <c:pt idx="3846">
                  <c:v>7.5895088982483569</c:v>
                </c:pt>
                <c:pt idx="3847">
                  <c:v>7.6295457545643126</c:v>
                </c:pt>
                <c:pt idx="3848">
                  <c:v>7.6356519430337384</c:v>
                </c:pt>
                <c:pt idx="3849">
                  <c:v>7.6179972289541835</c:v>
                </c:pt>
                <c:pt idx="3850">
                  <c:v>7.5692490349268411</c:v>
                </c:pt>
                <c:pt idx="3851">
                  <c:v>7.6372588438571229</c:v>
                </c:pt>
                <c:pt idx="3852">
                  <c:v>7.5924532121675483</c:v>
                </c:pt>
                <c:pt idx="3853">
                  <c:v>7.573839220786228</c:v>
                </c:pt>
                <c:pt idx="3854">
                  <c:v>7.591553836925736</c:v>
                </c:pt>
                <c:pt idx="3855">
                  <c:v>7.5717758220961624</c:v>
                </c:pt>
                <c:pt idx="3856">
                  <c:v>7.5543354943341816</c:v>
                </c:pt>
                <c:pt idx="3857">
                  <c:v>7.5934541352655165</c:v>
                </c:pt>
                <c:pt idx="3858">
                  <c:v>7.5934955303501974</c:v>
                </c:pt>
                <c:pt idx="3859">
                  <c:v>7.6078946468681483</c:v>
                </c:pt>
                <c:pt idx="3860">
                  <c:v>7.637661742102809</c:v>
                </c:pt>
                <c:pt idx="3861">
                  <c:v>7.6193228822776531</c:v>
                </c:pt>
                <c:pt idx="3862">
                  <c:v>7.6008799314800619</c:v>
                </c:pt>
                <c:pt idx="3863">
                  <c:v>7.6069201686412455</c:v>
                </c:pt>
                <c:pt idx="3864">
                  <c:v>7.5891767183263283</c:v>
                </c:pt>
                <c:pt idx="3865">
                  <c:v>7.6004227479819875</c:v>
                </c:pt>
                <c:pt idx="3866">
                  <c:v>7.6287623648937881</c:v>
                </c:pt>
                <c:pt idx="3867">
                  <c:v>7.5550647727910807</c:v>
                </c:pt>
                <c:pt idx="3868">
                  <c:v>7.5746403351074711</c:v>
                </c:pt>
                <c:pt idx="3869">
                  <c:v>7.6317686580273429</c:v>
                </c:pt>
                <c:pt idx="3870">
                  <c:v>7.5581408238435479</c:v>
                </c:pt>
                <c:pt idx="3871">
                  <c:v>7.6489359425887278</c:v>
                </c:pt>
                <c:pt idx="3872">
                  <c:v>7.5029571955698078</c:v>
                </c:pt>
                <c:pt idx="3873">
                  <c:v>7.5988119255950215</c:v>
                </c:pt>
                <c:pt idx="3874">
                  <c:v>7.6336223604501914</c:v>
                </c:pt>
                <c:pt idx="3875">
                  <c:v>7.6408356410095148</c:v>
                </c:pt>
                <c:pt idx="3876">
                  <c:v>7.6385612639985858</c:v>
                </c:pt>
                <c:pt idx="3877">
                  <c:v>7.625193115319191</c:v>
                </c:pt>
                <c:pt idx="3878">
                  <c:v>7.6504649190698357</c:v>
                </c:pt>
                <c:pt idx="3879">
                  <c:v>7.6351304976485865</c:v>
                </c:pt>
                <c:pt idx="3880">
                  <c:v>7.5967384327307013</c:v>
                </c:pt>
                <c:pt idx="3881">
                  <c:v>7.6411073635583664</c:v>
                </c:pt>
                <c:pt idx="3882">
                  <c:v>7.6038712127291879</c:v>
                </c:pt>
                <c:pt idx="3883">
                  <c:v>7.597750021280695</c:v>
                </c:pt>
                <c:pt idx="3884">
                  <c:v>7.6080437685641824</c:v>
                </c:pt>
                <c:pt idx="3885">
                  <c:v>7.6280203949298819</c:v>
                </c:pt>
                <c:pt idx="3886">
                  <c:v>7.6382855433756145</c:v>
                </c:pt>
                <c:pt idx="3887">
                  <c:v>7.6265302005232742</c:v>
                </c:pt>
                <c:pt idx="3888">
                  <c:v>7.6758561343481526</c:v>
                </c:pt>
                <c:pt idx="3889">
                  <c:v>7.6443482096713637</c:v>
                </c:pt>
                <c:pt idx="3890">
                  <c:v>7.5611239926221758</c:v>
                </c:pt>
                <c:pt idx="3891">
                  <c:v>7.5845825787156347</c:v>
                </c:pt>
                <c:pt idx="3892">
                  <c:v>7.6187480441271989</c:v>
                </c:pt>
                <c:pt idx="3893">
                  <c:v>7.5474932578221985</c:v>
                </c:pt>
                <c:pt idx="3894">
                  <c:v>7.6502634968477334</c:v>
                </c:pt>
                <c:pt idx="3895">
                  <c:v>7.5959667134400402</c:v>
                </c:pt>
                <c:pt idx="3896">
                  <c:v>7.6256611461480075</c:v>
                </c:pt>
                <c:pt idx="3897">
                  <c:v>7.6181839102299502</c:v>
                </c:pt>
                <c:pt idx="3898">
                  <c:v>7.5587072448532364</c:v>
                </c:pt>
                <c:pt idx="3899">
                  <c:v>7.5972651531566333</c:v>
                </c:pt>
                <c:pt idx="3900">
                  <c:v>7.6108805994030755</c:v>
                </c:pt>
                <c:pt idx="3901">
                  <c:v>7.6333471624142373</c:v>
                </c:pt>
                <c:pt idx="3902">
                  <c:v>7.6278971120711283</c:v>
                </c:pt>
                <c:pt idx="3903">
                  <c:v>7.6470392377398655</c:v>
                </c:pt>
                <c:pt idx="3904">
                  <c:v>7.6248040186295283</c:v>
                </c:pt>
                <c:pt idx="3905">
                  <c:v>7.6325416120414475</c:v>
                </c:pt>
                <c:pt idx="3906">
                  <c:v>7.6178794949405013</c:v>
                </c:pt>
                <c:pt idx="3907">
                  <c:v>7.592052638069215</c:v>
                </c:pt>
                <c:pt idx="3908">
                  <c:v>7.6327446514499977</c:v>
                </c:pt>
                <c:pt idx="3909">
                  <c:v>7.6759842689136901</c:v>
                </c:pt>
                <c:pt idx="3910">
                  <c:v>7.596787736542356</c:v>
                </c:pt>
                <c:pt idx="3911">
                  <c:v>7.6027266317465241</c:v>
                </c:pt>
                <c:pt idx="3912">
                  <c:v>7.6149951742302227</c:v>
                </c:pt>
                <c:pt idx="3913">
                  <c:v>7.6544774431713005</c:v>
                </c:pt>
                <c:pt idx="3914">
                  <c:v>7.5732426473764409</c:v>
                </c:pt>
                <c:pt idx="3915">
                  <c:v>7.7192160261791996</c:v>
                </c:pt>
                <c:pt idx="3916">
                  <c:v>7.5824853330122517</c:v>
                </c:pt>
                <c:pt idx="3917">
                  <c:v>7.6109779226992877</c:v>
                </c:pt>
                <c:pt idx="3918">
                  <c:v>7.6534689806098504</c:v>
                </c:pt>
                <c:pt idx="3919">
                  <c:v>7.6155414965457773</c:v>
                </c:pt>
                <c:pt idx="3920">
                  <c:v>7.6089600255667271</c:v>
                </c:pt>
                <c:pt idx="3921">
                  <c:v>7.5927367471629035</c:v>
                </c:pt>
                <c:pt idx="3922">
                  <c:v>7.6374109889881279</c:v>
                </c:pt>
                <c:pt idx="3923">
                  <c:v>7.652489811354986</c:v>
                </c:pt>
                <c:pt idx="3924">
                  <c:v>7.6477771848199634</c:v>
                </c:pt>
                <c:pt idx="3925">
                  <c:v>7.5980643602374061</c:v>
                </c:pt>
                <c:pt idx="3926">
                  <c:v>7.5994160199268546</c:v>
                </c:pt>
                <c:pt idx="3927">
                  <c:v>7.7318027173275263</c:v>
                </c:pt>
                <c:pt idx="3928">
                  <c:v>7.6536964754742725</c:v>
                </c:pt>
                <c:pt idx="3929">
                  <c:v>7.650520726869388</c:v>
                </c:pt>
                <c:pt idx="3930">
                  <c:v>7.6371740641879073</c:v>
                </c:pt>
                <c:pt idx="3931">
                  <c:v>7.6868737660745339</c:v>
                </c:pt>
                <c:pt idx="3932">
                  <c:v>7.5691674664934006</c:v>
                </c:pt>
                <c:pt idx="3933">
                  <c:v>7.6451887487300016</c:v>
                </c:pt>
                <c:pt idx="3934">
                  <c:v>7.6271990773431657</c:v>
                </c:pt>
                <c:pt idx="3935">
                  <c:v>7.6221372338122544</c:v>
                </c:pt>
                <c:pt idx="3936">
                  <c:v>7.6431371184906487</c:v>
                </c:pt>
                <c:pt idx="3937">
                  <c:v>7.6181648994914539</c:v>
                </c:pt>
                <c:pt idx="3938">
                  <c:v>7.5154496831409485</c:v>
                </c:pt>
                <c:pt idx="3939">
                  <c:v>7.6159784533764814</c:v>
                </c:pt>
                <c:pt idx="3940">
                  <c:v>7.6079080615961088</c:v>
                </c:pt>
                <c:pt idx="3941">
                  <c:v>7.5710206578148886</c:v>
                </c:pt>
                <c:pt idx="3942">
                  <c:v>7.6594386413117359</c:v>
                </c:pt>
                <c:pt idx="3943">
                  <c:v>7.63332119468651</c:v>
                </c:pt>
                <c:pt idx="3944">
                  <c:v>7.5617872696316395</c:v>
                </c:pt>
                <c:pt idx="3945">
                  <c:v>7.7570939980178295</c:v>
                </c:pt>
                <c:pt idx="3946">
                  <c:v>7.6305525311790765</c:v>
                </c:pt>
                <c:pt idx="3947">
                  <c:v>7.6690515986120396</c:v>
                </c:pt>
                <c:pt idx="3948">
                  <c:v>7.592462270459615</c:v>
                </c:pt>
                <c:pt idx="3949">
                  <c:v>7.6238892726953065</c:v>
                </c:pt>
                <c:pt idx="3950">
                  <c:v>7.6213700938646181</c:v>
                </c:pt>
                <c:pt idx="3951">
                  <c:v>7.6684992751213237</c:v>
                </c:pt>
                <c:pt idx="3952">
                  <c:v>7.6792266526257107</c:v>
                </c:pt>
                <c:pt idx="3953">
                  <c:v>7.6179368926237245</c:v>
                </c:pt>
                <c:pt idx="3954">
                  <c:v>7.6373227642292436</c:v>
                </c:pt>
                <c:pt idx="3955">
                  <c:v>7.6638785258765765</c:v>
                </c:pt>
                <c:pt idx="3956">
                  <c:v>7.6296302788033286</c:v>
                </c:pt>
                <c:pt idx="3957">
                  <c:v>7.6109440931711827</c:v>
                </c:pt>
                <c:pt idx="3958">
                  <c:v>7.5801775858080473</c:v>
                </c:pt>
                <c:pt idx="3959">
                  <c:v>7.7386780433781679</c:v>
                </c:pt>
                <c:pt idx="3960">
                  <c:v>7.6818524420984682</c:v>
                </c:pt>
                <c:pt idx="3961">
                  <c:v>7.6471311488500096</c:v>
                </c:pt>
                <c:pt idx="3962">
                  <c:v>7.6105768408104106</c:v>
                </c:pt>
                <c:pt idx="3963">
                  <c:v>7.6464021861395599</c:v>
                </c:pt>
                <c:pt idx="3964">
                  <c:v>7.6875505630378118</c:v>
                </c:pt>
                <c:pt idx="3965">
                  <c:v>7.6513050111530312</c:v>
                </c:pt>
                <c:pt idx="3966">
                  <c:v>7.6040841441663272</c:v>
                </c:pt>
                <c:pt idx="3967">
                  <c:v>7.6459201746179248</c:v>
                </c:pt>
                <c:pt idx="3968">
                  <c:v>7.6170258420602499</c:v>
                </c:pt>
                <c:pt idx="3969">
                  <c:v>7.6745864046793715</c:v>
                </c:pt>
                <c:pt idx="3970">
                  <c:v>7.6573207968847941</c:v>
                </c:pt>
                <c:pt idx="3971">
                  <c:v>7.6051577382162945</c:v>
                </c:pt>
                <c:pt idx="3972">
                  <c:v>7.6517483458950064</c:v>
                </c:pt>
                <c:pt idx="3973">
                  <c:v>7.6255478118326074</c:v>
                </c:pt>
                <c:pt idx="3974">
                  <c:v>7.6189903091861346</c:v>
                </c:pt>
                <c:pt idx="3975">
                  <c:v>7.6484764253357298</c:v>
                </c:pt>
                <c:pt idx="3976">
                  <c:v>7.5900377909933114</c:v>
                </c:pt>
                <c:pt idx="3977">
                  <c:v>7.6777784463926375</c:v>
                </c:pt>
                <c:pt idx="3978">
                  <c:v>7.6389565289884542</c:v>
                </c:pt>
                <c:pt idx="3979">
                  <c:v>7.6805979420047441</c:v>
                </c:pt>
                <c:pt idx="3980">
                  <c:v>7.6595917740335278</c:v>
                </c:pt>
                <c:pt idx="3981">
                  <c:v>7.6385000692550715</c:v>
                </c:pt>
                <c:pt idx="3982">
                  <c:v>7.6576950005111764</c:v>
                </c:pt>
                <c:pt idx="3983">
                  <c:v>7.6176282607292549</c:v>
                </c:pt>
                <c:pt idx="3984">
                  <c:v>7.6530892628159499</c:v>
                </c:pt>
                <c:pt idx="3985">
                  <c:v>7.594180646965806</c:v>
                </c:pt>
                <c:pt idx="3986">
                  <c:v>7.7059984338136722</c:v>
                </c:pt>
                <c:pt idx="3987">
                  <c:v>7.6993979990468304</c:v>
                </c:pt>
                <c:pt idx="3988">
                  <c:v>7.6503106613111465</c:v>
                </c:pt>
                <c:pt idx="3989">
                  <c:v>7.2714657366269275</c:v>
                </c:pt>
                <c:pt idx="3990">
                  <c:v>7.7133716082443895</c:v>
                </c:pt>
                <c:pt idx="3991">
                  <c:v>7.6399896804196894</c:v>
                </c:pt>
                <c:pt idx="3992">
                  <c:v>7.6202539025478906</c:v>
                </c:pt>
                <c:pt idx="3993">
                  <c:v>7.6589530898871949</c:v>
                </c:pt>
                <c:pt idx="3994">
                  <c:v>7.677715357705087</c:v>
                </c:pt>
                <c:pt idx="3995">
                  <c:v>7.6445084451885386</c:v>
                </c:pt>
                <c:pt idx="3996">
                  <c:v>7.6814807173149386</c:v>
                </c:pt>
                <c:pt idx="3997">
                  <c:v>7.6602298127805364</c:v>
                </c:pt>
                <c:pt idx="3998">
                  <c:v>7.7006242184067375</c:v>
                </c:pt>
                <c:pt idx="3999">
                  <c:v>8.3474897458003667</c:v>
                </c:pt>
                <c:pt idx="4000">
                  <c:v>7.6547780995874772</c:v>
                </c:pt>
                <c:pt idx="4001">
                  <c:v>7.6496811240416589</c:v>
                </c:pt>
                <c:pt idx="4002">
                  <c:v>7.6382050655133993</c:v>
                </c:pt>
                <c:pt idx="4003">
                  <c:v>7.6521766516216392</c:v>
                </c:pt>
                <c:pt idx="4004">
                  <c:v>7.667809068415262</c:v>
                </c:pt>
                <c:pt idx="4005">
                  <c:v>7.6682113418238629</c:v>
                </c:pt>
                <c:pt idx="4006">
                  <c:v>7.6667317337373895</c:v>
                </c:pt>
                <c:pt idx="4007">
                  <c:v>7.6385789918925271</c:v>
                </c:pt>
                <c:pt idx="4008">
                  <c:v>7.7463553904710833</c:v>
                </c:pt>
                <c:pt idx="4009">
                  <c:v>7.7823890753584415</c:v>
                </c:pt>
                <c:pt idx="4010">
                  <c:v>7.6583705957345494</c:v>
                </c:pt>
                <c:pt idx="4011">
                  <c:v>7.6642523420789477</c:v>
                </c:pt>
                <c:pt idx="4012">
                  <c:v>7.5523821201262775</c:v>
                </c:pt>
                <c:pt idx="4013">
                  <c:v>7.9734822087964075</c:v>
                </c:pt>
                <c:pt idx="4014">
                  <c:v>7.6489338958204085</c:v>
                </c:pt>
                <c:pt idx="4015">
                  <c:v>7.7181949171574562</c:v>
                </c:pt>
                <c:pt idx="4016">
                  <c:v>7.6998009999916324</c:v>
                </c:pt>
                <c:pt idx="4017">
                  <c:v>7.6626957860803362</c:v>
                </c:pt>
                <c:pt idx="4018">
                  <c:v>7.7648854635676789</c:v>
                </c:pt>
                <c:pt idx="4019">
                  <c:v>7.5917593231394882</c:v>
                </c:pt>
                <c:pt idx="4020">
                  <c:v>7.6322407996317931</c:v>
                </c:pt>
                <c:pt idx="4021">
                  <c:v>7.6096125222352855</c:v>
                </c:pt>
                <c:pt idx="4022">
                  <c:v>7.6130864042509687</c:v>
                </c:pt>
                <c:pt idx="4023">
                  <c:v>7.7022816983026514</c:v>
                </c:pt>
                <c:pt idx="4024">
                  <c:v>7.6823760126763165</c:v>
                </c:pt>
                <c:pt idx="4025">
                  <c:v>7.6546527094938464</c:v>
                </c:pt>
                <c:pt idx="4026">
                  <c:v>7.6697130237781233</c:v>
                </c:pt>
                <c:pt idx="4027">
                  <c:v>7.658054318102776</c:v>
                </c:pt>
                <c:pt idx="4028">
                  <c:v>7.7924043609056133</c:v>
                </c:pt>
                <c:pt idx="4029">
                  <c:v>7.6515502214572919</c:v>
                </c:pt>
                <c:pt idx="4030">
                  <c:v>7.690708236546274</c:v>
                </c:pt>
                <c:pt idx="4031">
                  <c:v>7.6213614512280579</c:v>
                </c:pt>
                <c:pt idx="4032">
                  <c:v>7.6163195915127</c:v>
                </c:pt>
                <c:pt idx="4033">
                  <c:v>7.6653869221482926</c:v>
                </c:pt>
                <c:pt idx="4034">
                  <c:v>7.6620354526873635</c:v>
                </c:pt>
                <c:pt idx="4035">
                  <c:v>7.6580065955289385</c:v>
                </c:pt>
                <c:pt idx="4036">
                  <c:v>7.6187591737961151</c:v>
                </c:pt>
                <c:pt idx="4037">
                  <c:v>7.5686249431690777</c:v>
                </c:pt>
                <c:pt idx="4038">
                  <c:v>7.6437362965962574</c:v>
                </c:pt>
                <c:pt idx="4039">
                  <c:v>7.6714394399072106</c:v>
                </c:pt>
                <c:pt idx="4040">
                  <c:v>7.6431975226318878</c:v>
                </c:pt>
                <c:pt idx="4041">
                  <c:v>7.6951209747625393</c:v>
                </c:pt>
                <c:pt idx="4042">
                  <c:v>7.710231054112624</c:v>
                </c:pt>
                <c:pt idx="4043">
                  <c:v>7.5957125435935406</c:v>
                </c:pt>
                <c:pt idx="4044">
                  <c:v>7.6124783873325095</c:v>
                </c:pt>
                <c:pt idx="4045">
                  <c:v>7.6743956834399381</c:v>
                </c:pt>
                <c:pt idx="4046">
                  <c:v>7.7260572369465272</c:v>
                </c:pt>
                <c:pt idx="4047">
                  <c:v>7.6310438107424874</c:v>
                </c:pt>
                <c:pt idx="4048">
                  <c:v>7.6870821483043352</c:v>
                </c:pt>
                <c:pt idx="4049">
                  <c:v>7.690578848244968</c:v>
                </c:pt>
                <c:pt idx="4050">
                  <c:v>7.6690705648275275</c:v>
                </c:pt>
                <c:pt idx="4051">
                  <c:v>7.6995426998524739</c:v>
                </c:pt>
                <c:pt idx="4052">
                  <c:v>7.6958777916928334</c:v>
                </c:pt>
                <c:pt idx="4053">
                  <c:v>7.6498836314584562</c:v>
                </c:pt>
                <c:pt idx="4054">
                  <c:v>7.6919573966200749</c:v>
                </c:pt>
                <c:pt idx="4055">
                  <c:v>7.6758663735884642</c:v>
                </c:pt>
                <c:pt idx="4056">
                  <c:v>7.6959779682751641</c:v>
                </c:pt>
                <c:pt idx="4057">
                  <c:v>7.7082165721900395</c:v>
                </c:pt>
                <c:pt idx="4058">
                  <c:v>7.710795141711773</c:v>
                </c:pt>
                <c:pt idx="4059">
                  <c:v>7.698511762654447</c:v>
                </c:pt>
                <c:pt idx="4060">
                  <c:v>7.6719964743786102</c:v>
                </c:pt>
                <c:pt idx="4061">
                  <c:v>7.6563767801457905</c:v>
                </c:pt>
                <c:pt idx="4062">
                  <c:v>7.6650509378523868</c:v>
                </c:pt>
                <c:pt idx="4063">
                  <c:v>7.6879813370705907</c:v>
                </c:pt>
                <c:pt idx="4064">
                  <c:v>7.6724921753462079</c:v>
                </c:pt>
                <c:pt idx="4065">
                  <c:v>7.6998516935699888</c:v>
                </c:pt>
                <c:pt idx="4066">
                  <c:v>7.6644368969066372</c:v>
                </c:pt>
                <c:pt idx="4067">
                  <c:v>7.6647451693365758</c:v>
                </c:pt>
                <c:pt idx="4068">
                  <c:v>7.7123056689758061</c:v>
                </c:pt>
                <c:pt idx="4069">
                  <c:v>7.7075962670454103</c:v>
                </c:pt>
                <c:pt idx="4070">
                  <c:v>7.6948611291388307</c:v>
                </c:pt>
                <c:pt idx="4071">
                  <c:v>7.670044199590496</c:v>
                </c:pt>
                <c:pt idx="4072">
                  <c:v>7.7197984823316874</c:v>
                </c:pt>
                <c:pt idx="4073">
                  <c:v>7.6479464927011804</c:v>
                </c:pt>
                <c:pt idx="4074">
                  <c:v>7.7020659552403394</c:v>
                </c:pt>
                <c:pt idx="4075">
                  <c:v>7.7264647360090155</c:v>
                </c:pt>
                <c:pt idx="4076">
                  <c:v>7.6628619460234253</c:v>
                </c:pt>
                <c:pt idx="4077">
                  <c:v>7.7017266073988884</c:v>
                </c:pt>
                <c:pt idx="4078">
                  <c:v>7.6779757274439779</c:v>
                </c:pt>
                <c:pt idx="4079">
                  <c:v>7.6982669381745996</c:v>
                </c:pt>
                <c:pt idx="4080">
                  <c:v>7.6619378086618362</c:v>
                </c:pt>
                <c:pt idx="4081">
                  <c:v>7.6973035327568375</c:v>
                </c:pt>
                <c:pt idx="4082">
                  <c:v>7.6766403207084961</c:v>
                </c:pt>
                <c:pt idx="4083">
                  <c:v>7.7142400745438584</c:v>
                </c:pt>
                <c:pt idx="4084">
                  <c:v>7.6927205590818444</c:v>
                </c:pt>
                <c:pt idx="4085">
                  <c:v>7.6842218602311609</c:v>
                </c:pt>
                <c:pt idx="4086">
                  <c:v>7.6986915989481153</c:v>
                </c:pt>
                <c:pt idx="4087">
                  <c:v>7.7133117672425549</c:v>
                </c:pt>
                <c:pt idx="4088">
                  <c:v>7.7117240603932711</c:v>
                </c:pt>
                <c:pt idx="4089">
                  <c:v>7.7154504292207795</c:v>
                </c:pt>
                <c:pt idx="4090">
                  <c:v>7.7130941294177795</c:v>
                </c:pt>
                <c:pt idx="4091">
                  <c:v>7.6149680396117008</c:v>
                </c:pt>
                <c:pt idx="4092">
                  <c:v>7.6898970229458374</c:v>
                </c:pt>
                <c:pt idx="4093">
                  <c:v>7.6860105687338818</c:v>
                </c:pt>
                <c:pt idx="4094">
                  <c:v>7.6663209683523741</c:v>
                </c:pt>
                <c:pt idx="4095">
                  <c:v>7.6723232149249876</c:v>
                </c:pt>
                <c:pt idx="4096">
                  <c:v>7.6891292247796335</c:v>
                </c:pt>
                <c:pt idx="4097">
                  <c:v>7.7046882111958457</c:v>
                </c:pt>
                <c:pt idx="4098">
                  <c:v>7.7056199345712004</c:v>
                </c:pt>
                <c:pt idx="4099">
                  <c:v>7.6715045577287349</c:v>
                </c:pt>
                <c:pt idx="4100">
                  <c:v>7.6210898402592333</c:v>
                </c:pt>
                <c:pt idx="4101">
                  <c:v>7.7270783615569663</c:v>
                </c:pt>
                <c:pt idx="4102">
                  <c:v>7.6132217119446244</c:v>
                </c:pt>
                <c:pt idx="4103">
                  <c:v>7.6735320363931505</c:v>
                </c:pt>
                <c:pt idx="4104">
                  <c:v>7.6704272166640362</c:v>
                </c:pt>
                <c:pt idx="4105">
                  <c:v>7.7584233011844423</c:v>
                </c:pt>
                <c:pt idx="4106">
                  <c:v>7.6575981526529695</c:v>
                </c:pt>
                <c:pt idx="4107">
                  <c:v>7.7253523682121283</c:v>
                </c:pt>
                <c:pt idx="4108">
                  <c:v>7.6404754972650455</c:v>
                </c:pt>
                <c:pt idx="4109">
                  <c:v>7.7274234040964878</c:v>
                </c:pt>
                <c:pt idx="4110">
                  <c:v>7.6930594821478513</c:v>
                </c:pt>
                <c:pt idx="4111">
                  <c:v>7.7103223881214014</c:v>
                </c:pt>
                <c:pt idx="4112">
                  <c:v>7.7174053110622882</c:v>
                </c:pt>
                <c:pt idx="4113">
                  <c:v>7.6809989511047654</c:v>
                </c:pt>
                <c:pt idx="4114">
                  <c:v>7.7297511449768512</c:v>
                </c:pt>
                <c:pt idx="4115">
                  <c:v>7.7023050606409615</c:v>
                </c:pt>
                <c:pt idx="4116">
                  <c:v>7.7312859769524502</c:v>
                </c:pt>
                <c:pt idx="4117">
                  <c:v>7.6968888026392968</c:v>
                </c:pt>
                <c:pt idx="4118">
                  <c:v>7.7093214625332296</c:v>
                </c:pt>
                <c:pt idx="4119">
                  <c:v>7.7024939999830648</c:v>
                </c:pt>
                <c:pt idx="4120">
                  <c:v>7.7154719784418697</c:v>
                </c:pt>
                <c:pt idx="4121">
                  <c:v>7.6558357532564107</c:v>
                </c:pt>
                <c:pt idx="4122">
                  <c:v>7.7348334396770975</c:v>
                </c:pt>
                <c:pt idx="4123">
                  <c:v>7.7156004363604556</c:v>
                </c:pt>
                <c:pt idx="4124">
                  <c:v>7.7011949187300006</c:v>
                </c:pt>
                <c:pt idx="4125">
                  <c:v>7.7038903858169672</c:v>
                </c:pt>
                <c:pt idx="4126">
                  <c:v>7.715295387509042</c:v>
                </c:pt>
                <c:pt idx="4127">
                  <c:v>7.6988255404811676</c:v>
                </c:pt>
                <c:pt idx="4128">
                  <c:v>7.7158261370527361</c:v>
                </c:pt>
                <c:pt idx="4129">
                  <c:v>7.7486764963547028</c:v>
                </c:pt>
                <c:pt idx="4130">
                  <c:v>7.752982938921738</c:v>
                </c:pt>
                <c:pt idx="4131">
                  <c:v>7.6822844841948701</c:v>
                </c:pt>
                <c:pt idx="4132">
                  <c:v>7.6871488273575848</c:v>
                </c:pt>
                <c:pt idx="4133">
                  <c:v>7.7214468628453066</c:v>
                </c:pt>
                <c:pt idx="4134">
                  <c:v>7.7371438327390853</c:v>
                </c:pt>
                <c:pt idx="4135">
                  <c:v>7.7150329819134464</c:v>
                </c:pt>
                <c:pt idx="4136">
                  <c:v>7.431750933951343</c:v>
                </c:pt>
                <c:pt idx="4137">
                  <c:v>7.7090355568374598</c:v>
                </c:pt>
                <c:pt idx="4138">
                  <c:v>7.6648175473179947</c:v>
                </c:pt>
                <c:pt idx="4139">
                  <c:v>7.7310282402835719</c:v>
                </c:pt>
                <c:pt idx="4140">
                  <c:v>7.7339834369044294</c:v>
                </c:pt>
                <c:pt idx="4141">
                  <c:v>7.7502507347508498</c:v>
                </c:pt>
                <c:pt idx="4142">
                  <c:v>7.6461637048551658</c:v>
                </c:pt>
                <c:pt idx="4143">
                  <c:v>7.7786652159482514</c:v>
                </c:pt>
                <c:pt idx="4144">
                  <c:v>7.7075035365870557</c:v>
                </c:pt>
                <c:pt idx="4145">
                  <c:v>7.6427395819205683</c:v>
                </c:pt>
                <c:pt idx="4146">
                  <c:v>7.7763515715101503</c:v>
                </c:pt>
                <c:pt idx="4147">
                  <c:v>7.7204341331082302</c:v>
                </c:pt>
                <c:pt idx="4148">
                  <c:v>7.7400434225790802</c:v>
                </c:pt>
                <c:pt idx="4149">
                  <c:v>7.6830628239256571</c:v>
                </c:pt>
                <c:pt idx="4150">
                  <c:v>7.7024146327040164</c:v>
                </c:pt>
                <c:pt idx="4151">
                  <c:v>7.713804905910612</c:v>
                </c:pt>
                <c:pt idx="4152">
                  <c:v>7.6532673761794854</c:v>
                </c:pt>
                <c:pt idx="4153">
                  <c:v>7.721787177511688</c:v>
                </c:pt>
                <c:pt idx="4154">
                  <c:v>7.6501761461845446</c:v>
                </c:pt>
                <c:pt idx="4155">
                  <c:v>7.6616899303249069</c:v>
                </c:pt>
                <c:pt idx="4156">
                  <c:v>7.7687986680381975</c:v>
                </c:pt>
                <c:pt idx="4157">
                  <c:v>7.7217149527600055</c:v>
                </c:pt>
                <c:pt idx="4158">
                  <c:v>7.7585457958567154</c:v>
                </c:pt>
                <c:pt idx="4159">
                  <c:v>7.6439678257453503</c:v>
                </c:pt>
                <c:pt idx="4160">
                  <c:v>7.7404282077448334</c:v>
                </c:pt>
                <c:pt idx="4161">
                  <c:v>7.666677956780207</c:v>
                </c:pt>
                <c:pt idx="4162">
                  <c:v>7.7135700024743574</c:v>
                </c:pt>
                <c:pt idx="4163">
                  <c:v>7.669539615578949</c:v>
                </c:pt>
                <c:pt idx="4164">
                  <c:v>7.7624957746731011</c:v>
                </c:pt>
                <c:pt idx="4165">
                  <c:v>7.7344444345267771</c:v>
                </c:pt>
                <c:pt idx="4166">
                  <c:v>7.7392608519323129</c:v>
                </c:pt>
                <c:pt idx="4167">
                  <c:v>7.7147954794198315</c:v>
                </c:pt>
                <c:pt idx="4168">
                  <c:v>7.6797281726049658</c:v>
                </c:pt>
                <c:pt idx="4169">
                  <c:v>7.7794078640538116</c:v>
                </c:pt>
                <c:pt idx="4170">
                  <c:v>7.7334807564208985</c:v>
                </c:pt>
                <c:pt idx="4171">
                  <c:v>7.7228564357487466</c:v>
                </c:pt>
                <c:pt idx="4172">
                  <c:v>7.6935645504510033</c:v>
                </c:pt>
                <c:pt idx="4173">
                  <c:v>7.7666775076103001</c:v>
                </c:pt>
                <c:pt idx="4174">
                  <c:v>7.7268453922037104</c:v>
                </c:pt>
                <c:pt idx="4175">
                  <c:v>7.7287265551283957</c:v>
                </c:pt>
                <c:pt idx="4176">
                  <c:v>7.7004671327777698</c:v>
                </c:pt>
                <c:pt idx="4177">
                  <c:v>7.6923944580185069</c:v>
                </c:pt>
                <c:pt idx="4178">
                  <c:v>7.6992974170998174</c:v>
                </c:pt>
                <c:pt idx="4179">
                  <c:v>7.7347650366482945</c:v>
                </c:pt>
                <c:pt idx="4180">
                  <c:v>7.7348713423242526</c:v>
                </c:pt>
                <c:pt idx="4181">
                  <c:v>7.7421815383270483</c:v>
                </c:pt>
                <c:pt idx="4182">
                  <c:v>7.7398433260980184</c:v>
                </c:pt>
                <c:pt idx="4183">
                  <c:v>7.6907158630861101</c:v>
                </c:pt>
                <c:pt idx="4184">
                  <c:v>7.7399679467059865</c:v>
                </c:pt>
                <c:pt idx="4185">
                  <c:v>7.7964123791636437</c:v>
                </c:pt>
                <c:pt idx="4186">
                  <c:v>7.6911207891308324</c:v>
                </c:pt>
                <c:pt idx="4187">
                  <c:v>7.6727868414030249</c:v>
                </c:pt>
                <c:pt idx="4188">
                  <c:v>7.6847904127379847</c:v>
                </c:pt>
                <c:pt idx="4189">
                  <c:v>7.7364190132879278</c:v>
                </c:pt>
                <c:pt idx="4190">
                  <c:v>7.7045601773974655</c:v>
                </c:pt>
                <c:pt idx="4191">
                  <c:v>7.7356648725498376</c:v>
                </c:pt>
                <c:pt idx="4192">
                  <c:v>7.7235123393896465</c:v>
                </c:pt>
                <c:pt idx="4193">
                  <c:v>7.7542215766271703</c:v>
                </c:pt>
                <c:pt idx="4194">
                  <c:v>7.7308482382126744</c:v>
                </c:pt>
                <c:pt idx="4195">
                  <c:v>7.7515555334949315</c:v>
                </c:pt>
                <c:pt idx="4196">
                  <c:v>7.7421588627069138</c:v>
                </c:pt>
                <c:pt idx="4197">
                  <c:v>7.6709517303143544</c:v>
                </c:pt>
                <c:pt idx="4198">
                  <c:v>7.7436388658340638</c:v>
                </c:pt>
                <c:pt idx="4199">
                  <c:v>7.7355600589420037</c:v>
                </c:pt>
                <c:pt idx="4200">
                  <c:v>7.7439238246390678</c:v>
                </c:pt>
                <c:pt idx="4201">
                  <c:v>7.7417254419987174</c:v>
                </c:pt>
                <c:pt idx="4202">
                  <c:v>7.7542298925024093</c:v>
                </c:pt>
                <c:pt idx="4203">
                  <c:v>7.7876138438351985</c:v>
                </c:pt>
                <c:pt idx="4204">
                  <c:v>7.7232397419887304</c:v>
                </c:pt>
                <c:pt idx="4205">
                  <c:v>7.7364796597158714</c:v>
                </c:pt>
                <c:pt idx="4206">
                  <c:v>7.7402800709294945</c:v>
                </c:pt>
                <c:pt idx="4207">
                  <c:v>7.7262961391850142</c:v>
                </c:pt>
                <c:pt idx="4208">
                  <c:v>7.7163858637312401</c:v>
                </c:pt>
                <c:pt idx="4209">
                  <c:v>7.7564992268711794</c:v>
                </c:pt>
                <c:pt idx="4210">
                  <c:v>7.7113139784242115</c:v>
                </c:pt>
                <c:pt idx="4211">
                  <c:v>7.7307327810344759</c:v>
                </c:pt>
                <c:pt idx="4212">
                  <c:v>7.7462728573002115</c:v>
                </c:pt>
                <c:pt idx="4213">
                  <c:v>7.7543388086536273</c:v>
                </c:pt>
                <c:pt idx="4214">
                  <c:v>7.6985048326368846</c:v>
                </c:pt>
                <c:pt idx="4215">
                  <c:v>7.7680598507792391</c:v>
                </c:pt>
                <c:pt idx="4216">
                  <c:v>7.7674888904877033</c:v>
                </c:pt>
                <c:pt idx="4217">
                  <c:v>7.6933951781731027</c:v>
                </c:pt>
                <c:pt idx="4218">
                  <c:v>7.9073112303796025</c:v>
                </c:pt>
                <c:pt idx="4219">
                  <c:v>7.7499316886784202</c:v>
                </c:pt>
                <c:pt idx="4220">
                  <c:v>7.6878263377228562</c:v>
                </c:pt>
                <c:pt idx="4221">
                  <c:v>7.8124296555783577</c:v>
                </c:pt>
                <c:pt idx="4222">
                  <c:v>7.6835406279563703</c:v>
                </c:pt>
                <c:pt idx="4223">
                  <c:v>7.7278578918964707</c:v>
                </c:pt>
                <c:pt idx="4224">
                  <c:v>7.7346911543937793</c:v>
                </c:pt>
                <c:pt idx="4225">
                  <c:v>7.7857385344585062</c:v>
                </c:pt>
                <c:pt idx="4226">
                  <c:v>7.7144018371460925</c:v>
                </c:pt>
                <c:pt idx="4227">
                  <c:v>7.7646137133487354</c:v>
                </c:pt>
                <c:pt idx="4228">
                  <c:v>7.7393181484713924</c:v>
                </c:pt>
                <c:pt idx="4229">
                  <c:v>7.7487290689452344</c:v>
                </c:pt>
                <c:pt idx="4230">
                  <c:v>7.7534648948053384</c:v>
                </c:pt>
                <c:pt idx="4231">
                  <c:v>7.7486707164284505</c:v>
                </c:pt>
                <c:pt idx="4232">
                  <c:v>7.7457717979481506</c:v>
                </c:pt>
                <c:pt idx="4233">
                  <c:v>7.7003992171395135</c:v>
                </c:pt>
                <c:pt idx="4234">
                  <c:v>7.77215791307398</c:v>
                </c:pt>
                <c:pt idx="4235">
                  <c:v>7.7713598759263744</c:v>
                </c:pt>
                <c:pt idx="4236">
                  <c:v>7.7279989673521685</c:v>
                </c:pt>
                <c:pt idx="4237">
                  <c:v>7.6827479208010505</c:v>
                </c:pt>
                <c:pt idx="4238">
                  <c:v>7.855543758934421</c:v>
                </c:pt>
                <c:pt idx="4239">
                  <c:v>7.7225317197013865</c:v>
                </c:pt>
                <c:pt idx="4240">
                  <c:v>7.7704173770630005</c:v>
                </c:pt>
                <c:pt idx="4241">
                  <c:v>7.7618631778283884</c:v>
                </c:pt>
                <c:pt idx="4242">
                  <c:v>7.7876708228328919</c:v>
                </c:pt>
                <c:pt idx="4243">
                  <c:v>7.7516241309028402</c:v>
                </c:pt>
                <c:pt idx="4244">
                  <c:v>7.7568462832912939</c:v>
                </c:pt>
                <c:pt idx="4245">
                  <c:v>7.7877598436907958</c:v>
                </c:pt>
                <c:pt idx="4246">
                  <c:v>7.7691322121658901</c:v>
                </c:pt>
                <c:pt idx="4247">
                  <c:v>7.7319805472453567</c:v>
                </c:pt>
                <c:pt idx="4248">
                  <c:v>7.7416613725067904</c:v>
                </c:pt>
                <c:pt idx="4249">
                  <c:v>7.701675681913394</c:v>
                </c:pt>
                <c:pt idx="4250">
                  <c:v>7.7369229464218785</c:v>
                </c:pt>
                <c:pt idx="4251">
                  <c:v>7.7845329714154543</c:v>
                </c:pt>
                <c:pt idx="4252">
                  <c:v>8.021014827064997</c:v>
                </c:pt>
                <c:pt idx="4253">
                  <c:v>7.7592724038635188</c:v>
                </c:pt>
                <c:pt idx="4254">
                  <c:v>7.7177724296063985</c:v>
                </c:pt>
                <c:pt idx="4255">
                  <c:v>7.772287749462178</c:v>
                </c:pt>
                <c:pt idx="4256">
                  <c:v>7.7507247939159196</c:v>
                </c:pt>
                <c:pt idx="4257">
                  <c:v>7.7323266641853543</c:v>
                </c:pt>
                <c:pt idx="4258">
                  <c:v>7.7633970177768976</c:v>
                </c:pt>
                <c:pt idx="4259">
                  <c:v>7.7887607624012034</c:v>
                </c:pt>
                <c:pt idx="4260">
                  <c:v>7.7220239851516643</c:v>
                </c:pt>
                <c:pt idx="4261">
                  <c:v>7.7694910672835551</c:v>
                </c:pt>
                <c:pt idx="4262">
                  <c:v>7.7571032019472677</c:v>
                </c:pt>
                <c:pt idx="4263">
                  <c:v>7.7706755786399775</c:v>
                </c:pt>
                <c:pt idx="4264">
                  <c:v>7.739952695755643</c:v>
                </c:pt>
                <c:pt idx="4265">
                  <c:v>7.7953887366584675</c:v>
                </c:pt>
                <c:pt idx="4266">
                  <c:v>7.7462790779771824</c:v>
                </c:pt>
                <c:pt idx="4267">
                  <c:v>7.8068224172662877</c:v>
                </c:pt>
                <c:pt idx="4268">
                  <c:v>7.7313865899092935</c:v>
                </c:pt>
                <c:pt idx="4269">
                  <c:v>7.7479908202991252</c:v>
                </c:pt>
                <c:pt idx="4270">
                  <c:v>7.7681685431085059</c:v>
                </c:pt>
                <c:pt idx="4271">
                  <c:v>7.7910850726137095</c:v>
                </c:pt>
                <c:pt idx="4272">
                  <c:v>7.7604569767973759</c:v>
                </c:pt>
                <c:pt idx="4273">
                  <c:v>7.6767226286697694</c:v>
                </c:pt>
                <c:pt idx="4274">
                  <c:v>7.7948845392488151</c:v>
                </c:pt>
                <c:pt idx="4275">
                  <c:v>7.789640213834919</c:v>
                </c:pt>
                <c:pt idx="4276">
                  <c:v>7.791440482295541</c:v>
                </c:pt>
                <c:pt idx="4277">
                  <c:v>7.7644458929711897</c:v>
                </c:pt>
                <c:pt idx="4278">
                  <c:v>7.7450348140809364</c:v>
                </c:pt>
                <c:pt idx="4279">
                  <c:v>7.7527987598006325</c:v>
                </c:pt>
                <c:pt idx="4280">
                  <c:v>7.7646364211802945</c:v>
                </c:pt>
                <c:pt idx="4281">
                  <c:v>7.7446427427453308</c:v>
                </c:pt>
                <c:pt idx="4282">
                  <c:v>7.7199927753869284</c:v>
                </c:pt>
                <c:pt idx="4283">
                  <c:v>7.7319062440782957</c:v>
                </c:pt>
                <c:pt idx="4284">
                  <c:v>7.7739367550466527</c:v>
                </c:pt>
                <c:pt idx="4285">
                  <c:v>7.7472797469712527</c:v>
                </c:pt>
                <c:pt idx="4286">
                  <c:v>7.7893290516242759</c:v>
                </c:pt>
                <c:pt idx="4287">
                  <c:v>7.7614057552320403</c:v>
                </c:pt>
                <c:pt idx="4288">
                  <c:v>7.740693439321169</c:v>
                </c:pt>
                <c:pt idx="4289">
                  <c:v>7.7249934961980165</c:v>
                </c:pt>
                <c:pt idx="4290">
                  <c:v>7.785673752584974</c:v>
                </c:pt>
                <c:pt idx="4291">
                  <c:v>7.7046429300782409</c:v>
                </c:pt>
                <c:pt idx="4292">
                  <c:v>7.7824800809241914</c:v>
                </c:pt>
                <c:pt idx="4293">
                  <c:v>7.7067072618734569</c:v>
                </c:pt>
                <c:pt idx="4294">
                  <c:v>7.7951757074342565</c:v>
                </c:pt>
                <c:pt idx="4295">
                  <c:v>7.7061158205642695</c:v>
                </c:pt>
                <c:pt idx="4296">
                  <c:v>7.7790691960488072</c:v>
                </c:pt>
                <c:pt idx="4297">
                  <c:v>7.7588530543725645</c:v>
                </c:pt>
                <c:pt idx="4298">
                  <c:v>7.7806892848305171</c:v>
                </c:pt>
                <c:pt idx="4299">
                  <c:v>7.7402054990901679</c:v>
                </c:pt>
                <c:pt idx="4300">
                  <c:v>7.7754177212015074</c:v>
                </c:pt>
                <c:pt idx="4301">
                  <c:v>7.819180245920287</c:v>
                </c:pt>
                <c:pt idx="4302">
                  <c:v>7.7543093239158214</c:v>
                </c:pt>
                <c:pt idx="4303">
                  <c:v>7.7655885157756686</c:v>
                </c:pt>
                <c:pt idx="4304">
                  <c:v>7.7388025975776014</c:v>
                </c:pt>
                <c:pt idx="4305">
                  <c:v>7.8038815660754199</c:v>
                </c:pt>
                <c:pt idx="4306">
                  <c:v>7.7758516201477565</c:v>
                </c:pt>
                <c:pt idx="4307">
                  <c:v>7.749935797924981</c:v>
                </c:pt>
                <c:pt idx="4308">
                  <c:v>7.7404538817605903</c:v>
                </c:pt>
                <c:pt idx="4309">
                  <c:v>7.7920307809587381</c:v>
                </c:pt>
                <c:pt idx="4310">
                  <c:v>7.8303827517823734</c:v>
                </c:pt>
                <c:pt idx="4311">
                  <c:v>7.7358985552886104</c:v>
                </c:pt>
                <c:pt idx="4312">
                  <c:v>7.7402412990674998</c:v>
                </c:pt>
                <c:pt idx="4313">
                  <c:v>7.8027057682773702</c:v>
                </c:pt>
                <c:pt idx="4314">
                  <c:v>7.8058316461340791</c:v>
                </c:pt>
                <c:pt idx="4315">
                  <c:v>7.7768028282301422</c:v>
                </c:pt>
                <c:pt idx="4316">
                  <c:v>7.6333356522637565</c:v>
                </c:pt>
                <c:pt idx="4317">
                  <c:v>7.7171551632161384</c:v>
                </c:pt>
                <c:pt idx="4318">
                  <c:v>7.7749059959307063</c:v>
                </c:pt>
                <c:pt idx="4319">
                  <c:v>7.7624277031027624</c:v>
                </c:pt>
                <c:pt idx="4320">
                  <c:v>7.6974651669028065</c:v>
                </c:pt>
                <c:pt idx="4321">
                  <c:v>7.7364937653797181</c:v>
                </c:pt>
                <c:pt idx="4322">
                  <c:v>7.779018394010988</c:v>
                </c:pt>
                <c:pt idx="4323">
                  <c:v>7.7381904365493979</c:v>
                </c:pt>
                <c:pt idx="4324">
                  <c:v>7.8146494984595574</c:v>
                </c:pt>
                <c:pt idx="4325">
                  <c:v>7.7828944803502083</c:v>
                </c:pt>
                <c:pt idx="4326">
                  <c:v>7.7904373698923868</c:v>
                </c:pt>
                <c:pt idx="4327">
                  <c:v>7.7798199367122907</c:v>
                </c:pt>
                <c:pt idx="4328">
                  <c:v>7.7758930224275815</c:v>
                </c:pt>
                <c:pt idx="4329">
                  <c:v>7.7782191542553223</c:v>
                </c:pt>
                <c:pt idx="4330">
                  <c:v>7.6929415669540298</c:v>
                </c:pt>
                <c:pt idx="4331">
                  <c:v>7.7541728927134175</c:v>
                </c:pt>
                <c:pt idx="4332">
                  <c:v>7.9625181779743075</c:v>
                </c:pt>
                <c:pt idx="4333">
                  <c:v>7.7789018704716684</c:v>
                </c:pt>
                <c:pt idx="4334">
                  <c:v>7.7931612285746574</c:v>
                </c:pt>
                <c:pt idx="4335">
                  <c:v>7.8163503108005017</c:v>
                </c:pt>
                <c:pt idx="4336">
                  <c:v>7.7912052730568586</c:v>
                </c:pt>
                <c:pt idx="4337">
                  <c:v>7.773920540115955</c:v>
                </c:pt>
                <c:pt idx="4338">
                  <c:v>7.7721836422243653</c:v>
                </c:pt>
                <c:pt idx="4339">
                  <c:v>7.8022887454847529</c:v>
                </c:pt>
                <c:pt idx="4340">
                  <c:v>7.7836171183230789</c:v>
                </c:pt>
                <c:pt idx="4341">
                  <c:v>7.799666127565537</c:v>
                </c:pt>
                <c:pt idx="4342">
                  <c:v>7.7281324221375165</c:v>
                </c:pt>
                <c:pt idx="4343">
                  <c:v>7.8623588649766241</c:v>
                </c:pt>
                <c:pt idx="4344">
                  <c:v>7.7987618699677945</c:v>
                </c:pt>
                <c:pt idx="4345">
                  <c:v>7.790942428999899</c:v>
                </c:pt>
                <c:pt idx="4346">
                  <c:v>7.7906375456793597</c:v>
                </c:pt>
                <c:pt idx="4347">
                  <c:v>7.7812350917972584</c:v>
                </c:pt>
                <c:pt idx="4348">
                  <c:v>7.7920751976793428</c:v>
                </c:pt>
                <c:pt idx="4349">
                  <c:v>7.7536683545312126</c:v>
                </c:pt>
                <c:pt idx="4350">
                  <c:v>7.8009025827298784</c:v>
                </c:pt>
                <c:pt idx="4351">
                  <c:v>7.7794475683692186</c:v>
                </c:pt>
                <c:pt idx="4352">
                  <c:v>7.8089042772791579</c:v>
                </c:pt>
                <c:pt idx="4353">
                  <c:v>7.8168639190809897</c:v>
                </c:pt>
                <c:pt idx="4354">
                  <c:v>7.8000061778993954</c:v>
                </c:pt>
                <c:pt idx="4355">
                  <c:v>7.7747261503943514</c:v>
                </c:pt>
                <c:pt idx="4356">
                  <c:v>7.7759529666776954</c:v>
                </c:pt>
                <c:pt idx="4357">
                  <c:v>7.8020368516791372</c:v>
                </c:pt>
                <c:pt idx="4358">
                  <c:v>8.0783623287868309</c:v>
                </c:pt>
                <c:pt idx="4359">
                  <c:v>7.8040504712605783</c:v>
                </c:pt>
                <c:pt idx="4360">
                  <c:v>7.7466575786061753</c:v>
                </c:pt>
                <c:pt idx="4361">
                  <c:v>7.8448947115858649</c:v>
                </c:pt>
                <c:pt idx="4362">
                  <c:v>7.7874700529794962</c:v>
                </c:pt>
                <c:pt idx="4363">
                  <c:v>7.6576939402500903</c:v>
                </c:pt>
                <c:pt idx="4364">
                  <c:v>7.7746340634695201</c:v>
                </c:pt>
                <c:pt idx="4365">
                  <c:v>7.7577086310661629</c:v>
                </c:pt>
                <c:pt idx="4366">
                  <c:v>7.714359597601705</c:v>
                </c:pt>
                <c:pt idx="4367">
                  <c:v>7.7829243874297163</c:v>
                </c:pt>
                <c:pt idx="4368">
                  <c:v>7.8065212021447428</c:v>
                </c:pt>
                <c:pt idx="4369">
                  <c:v>7.7748565533989078</c:v>
                </c:pt>
                <c:pt idx="4370">
                  <c:v>7.7896819487902897</c:v>
                </c:pt>
                <c:pt idx="4371">
                  <c:v>7.7826261050923407</c:v>
                </c:pt>
                <c:pt idx="4372">
                  <c:v>7.7768376657264895</c:v>
                </c:pt>
                <c:pt idx="4373">
                  <c:v>7.7758443579701915</c:v>
                </c:pt>
                <c:pt idx="4374">
                  <c:v>7.722585560712222</c:v>
                </c:pt>
                <c:pt idx="4375">
                  <c:v>7.8268314555221634</c:v>
                </c:pt>
                <c:pt idx="4376">
                  <c:v>7.7233530958210119</c:v>
                </c:pt>
                <c:pt idx="4377">
                  <c:v>7.7750174625543584</c:v>
                </c:pt>
                <c:pt idx="4378">
                  <c:v>7.7922285275713294</c:v>
                </c:pt>
                <c:pt idx="4379">
                  <c:v>7.7585412735441519</c:v>
                </c:pt>
                <c:pt idx="4380">
                  <c:v>7.8020812866094156</c:v>
                </c:pt>
                <c:pt idx="4381">
                  <c:v>7.7990566417848113</c:v>
                </c:pt>
                <c:pt idx="4382">
                  <c:v>7.7578101194009461</c:v>
                </c:pt>
                <c:pt idx="4383">
                  <c:v>7.8114288626377046</c:v>
                </c:pt>
                <c:pt idx="4384">
                  <c:v>7.9400476820397383</c:v>
                </c:pt>
                <c:pt idx="4385">
                  <c:v>7.8238907890108864</c:v>
                </c:pt>
                <c:pt idx="4386">
                  <c:v>7.7809846475680384</c:v>
                </c:pt>
                <c:pt idx="4387">
                  <c:v>7.8118673926942712</c:v>
                </c:pt>
                <c:pt idx="4388">
                  <c:v>7.7814528783364567</c:v>
                </c:pt>
                <c:pt idx="4389">
                  <c:v>7.8039053456673084</c:v>
                </c:pt>
                <c:pt idx="4390">
                  <c:v>7.8123733654164456</c:v>
                </c:pt>
                <c:pt idx="4391">
                  <c:v>7.822800150459698</c:v>
                </c:pt>
                <c:pt idx="4392">
                  <c:v>7.799011339788894</c:v>
                </c:pt>
                <c:pt idx="4393">
                  <c:v>7.83932189326634</c:v>
                </c:pt>
                <c:pt idx="4394">
                  <c:v>7.8291797399189802</c:v>
                </c:pt>
                <c:pt idx="4395">
                  <c:v>7.810416640660498</c:v>
                </c:pt>
                <c:pt idx="4396">
                  <c:v>7.8015441023445184</c:v>
                </c:pt>
                <c:pt idx="4397">
                  <c:v>7.8385077900236313</c:v>
                </c:pt>
                <c:pt idx="4398">
                  <c:v>7.7767401234970546</c:v>
                </c:pt>
                <c:pt idx="4399">
                  <c:v>7.8020533072227884</c:v>
                </c:pt>
                <c:pt idx="4400">
                  <c:v>7.8242358683745845</c:v>
                </c:pt>
                <c:pt idx="4401">
                  <c:v>7.8264702929310763</c:v>
                </c:pt>
                <c:pt idx="4402">
                  <c:v>7.8029435251734975</c:v>
                </c:pt>
                <c:pt idx="4403">
                  <c:v>7.8134456972033925</c:v>
                </c:pt>
                <c:pt idx="4404">
                  <c:v>7.8017523572159844</c:v>
                </c:pt>
                <c:pt idx="4405">
                  <c:v>7.8236772008953306</c:v>
                </c:pt>
                <c:pt idx="4406">
                  <c:v>7.8617521456922121</c:v>
                </c:pt>
                <c:pt idx="4407">
                  <c:v>7.8487070783973278</c:v>
                </c:pt>
                <c:pt idx="4408">
                  <c:v>7.8034542681422359</c:v>
                </c:pt>
                <c:pt idx="4409">
                  <c:v>7.7728298456634315</c:v>
                </c:pt>
                <c:pt idx="4410">
                  <c:v>7.8332462134932026</c:v>
                </c:pt>
                <c:pt idx="4411">
                  <c:v>7.8060836449284388</c:v>
                </c:pt>
                <c:pt idx="4412">
                  <c:v>7.7689206318254866</c:v>
                </c:pt>
                <c:pt idx="4413">
                  <c:v>7.8297338292072087</c:v>
                </c:pt>
                <c:pt idx="4414">
                  <c:v>7.8704764474695326</c:v>
                </c:pt>
                <c:pt idx="4415">
                  <c:v>7.815301079709478</c:v>
                </c:pt>
                <c:pt idx="4416">
                  <c:v>7.763753375355523</c:v>
                </c:pt>
                <c:pt idx="4417">
                  <c:v>7.840690595830333</c:v>
                </c:pt>
                <c:pt idx="4418">
                  <c:v>7.7946822831922082</c:v>
                </c:pt>
                <c:pt idx="4419">
                  <c:v>7.8309774159380634</c:v>
                </c:pt>
                <c:pt idx="4420">
                  <c:v>7.8570961518075055</c:v>
                </c:pt>
                <c:pt idx="4421">
                  <c:v>7.7603185758409303</c:v>
                </c:pt>
                <c:pt idx="4422">
                  <c:v>7.8202073950220115</c:v>
                </c:pt>
                <c:pt idx="4423">
                  <c:v>7.8268307480560058</c:v>
                </c:pt>
                <c:pt idx="4424">
                  <c:v>7.8056818512338557</c:v>
                </c:pt>
                <c:pt idx="4425">
                  <c:v>7.8436266858202401</c:v>
                </c:pt>
                <c:pt idx="4426">
                  <c:v>7.7975862597257457</c:v>
                </c:pt>
                <c:pt idx="4427">
                  <c:v>7.8175189453830694</c:v>
                </c:pt>
                <c:pt idx="4428">
                  <c:v>7.8366703243595648</c:v>
                </c:pt>
                <c:pt idx="4429">
                  <c:v>7.8393586282572469</c:v>
                </c:pt>
                <c:pt idx="4430">
                  <c:v>7.8220885560822078</c:v>
                </c:pt>
                <c:pt idx="4431">
                  <c:v>7.9278874784254834</c:v>
                </c:pt>
                <c:pt idx="4432">
                  <c:v>7.7502565197369657</c:v>
                </c:pt>
                <c:pt idx="4433">
                  <c:v>7.8162706354274869</c:v>
                </c:pt>
                <c:pt idx="4434">
                  <c:v>7.8230904099994785</c:v>
                </c:pt>
                <c:pt idx="4435">
                  <c:v>7.9180170140203394</c:v>
                </c:pt>
                <c:pt idx="4436">
                  <c:v>7.8122314670119462</c:v>
                </c:pt>
                <c:pt idx="4437">
                  <c:v>7.7851327345099426</c:v>
                </c:pt>
                <c:pt idx="4438">
                  <c:v>7.8833153320509082</c:v>
                </c:pt>
                <c:pt idx="4439">
                  <c:v>7.8662325111152649</c:v>
                </c:pt>
                <c:pt idx="4440">
                  <c:v>7.9189289624907664</c:v>
                </c:pt>
                <c:pt idx="4441">
                  <c:v>7.8137581125707873</c:v>
                </c:pt>
                <c:pt idx="4442">
                  <c:v>7.8358149182996062</c:v>
                </c:pt>
                <c:pt idx="4443">
                  <c:v>7.8570370455492826</c:v>
                </c:pt>
                <c:pt idx="4444">
                  <c:v>7.8406256096222622</c:v>
                </c:pt>
                <c:pt idx="4445">
                  <c:v>7.765887658033785</c:v>
                </c:pt>
                <c:pt idx="4446">
                  <c:v>7.8311815264647366</c:v>
                </c:pt>
                <c:pt idx="4447">
                  <c:v>7.831542311784399</c:v>
                </c:pt>
                <c:pt idx="4448">
                  <c:v>7.9250366165754418</c:v>
                </c:pt>
                <c:pt idx="4449">
                  <c:v>7.8266200508288284</c:v>
                </c:pt>
                <c:pt idx="4450">
                  <c:v>7.7954550613923956</c:v>
                </c:pt>
                <c:pt idx="4451">
                  <c:v>7.8298238618917075</c:v>
                </c:pt>
                <c:pt idx="4452">
                  <c:v>7.8016404080353814</c:v>
                </c:pt>
                <c:pt idx="4453">
                  <c:v>7.8351484937570834</c:v>
                </c:pt>
                <c:pt idx="4454">
                  <c:v>7.7972115915087628</c:v>
                </c:pt>
                <c:pt idx="4455">
                  <c:v>7.8826747107140323</c:v>
                </c:pt>
                <c:pt idx="4456">
                  <c:v>7.9408480308359763</c:v>
                </c:pt>
                <c:pt idx="4457">
                  <c:v>7.8369111790545585</c:v>
                </c:pt>
                <c:pt idx="4458">
                  <c:v>7.8256810454185679</c:v>
                </c:pt>
                <c:pt idx="4459">
                  <c:v>7.8371357312727365</c:v>
                </c:pt>
                <c:pt idx="4460">
                  <c:v>7.8822285533675895</c:v>
                </c:pt>
                <c:pt idx="4461">
                  <c:v>7.8197827493817753</c:v>
                </c:pt>
                <c:pt idx="4462">
                  <c:v>7.835859023944499</c:v>
                </c:pt>
                <c:pt idx="4463">
                  <c:v>7.8399185479524061</c:v>
                </c:pt>
                <c:pt idx="4464">
                  <c:v>7.8496390301822974</c:v>
                </c:pt>
                <c:pt idx="4465">
                  <c:v>7.7662756062214502</c:v>
                </c:pt>
                <c:pt idx="4466">
                  <c:v>7.8120882289196132</c:v>
                </c:pt>
                <c:pt idx="4467">
                  <c:v>7.8294071869441924</c:v>
                </c:pt>
                <c:pt idx="4468">
                  <c:v>7.7911801548225439</c:v>
                </c:pt>
                <c:pt idx="4469">
                  <c:v>7.8457483896392706</c:v>
                </c:pt>
                <c:pt idx="4470">
                  <c:v>7.7678587204634066</c:v>
                </c:pt>
                <c:pt idx="4471">
                  <c:v>7.8446453872324202</c:v>
                </c:pt>
                <c:pt idx="4472">
                  <c:v>7.8259536759886101</c:v>
                </c:pt>
                <c:pt idx="4473">
                  <c:v>7.8326753752537552</c:v>
                </c:pt>
                <c:pt idx="4474">
                  <c:v>7.8251715686894885</c:v>
                </c:pt>
                <c:pt idx="4475">
                  <c:v>7.7502818546757215</c:v>
                </c:pt>
                <c:pt idx="4476">
                  <c:v>7.8097208517569543</c:v>
                </c:pt>
                <c:pt idx="4477">
                  <c:v>7.8320813181860451</c:v>
                </c:pt>
                <c:pt idx="4478">
                  <c:v>7.8029319164550897</c:v>
                </c:pt>
                <c:pt idx="4479">
                  <c:v>7.81490557939241</c:v>
                </c:pt>
                <c:pt idx="4480">
                  <c:v>7.8156484150367875</c:v>
                </c:pt>
                <c:pt idx="4481">
                  <c:v>7.8572337555950815</c:v>
                </c:pt>
                <c:pt idx="4482">
                  <c:v>7.8210669253513494</c:v>
                </c:pt>
                <c:pt idx="4483">
                  <c:v>7.8437782196062509</c:v>
                </c:pt>
                <c:pt idx="4484">
                  <c:v>7.8588788024155445</c:v>
                </c:pt>
                <c:pt idx="4485">
                  <c:v>7.8667244165204879</c:v>
                </c:pt>
                <c:pt idx="4486">
                  <c:v>7.8524081461153701</c:v>
                </c:pt>
                <c:pt idx="4487">
                  <c:v>7.8319588946439875</c:v>
                </c:pt>
                <c:pt idx="4488">
                  <c:v>7.8184714249842084</c:v>
                </c:pt>
                <c:pt idx="4489">
                  <c:v>7.8616382826322324</c:v>
                </c:pt>
                <c:pt idx="4490">
                  <c:v>7.8649299245469049</c:v>
                </c:pt>
                <c:pt idx="4491">
                  <c:v>7.7823026570703089</c:v>
                </c:pt>
                <c:pt idx="4492">
                  <c:v>7.8584421927799699</c:v>
                </c:pt>
                <c:pt idx="4493">
                  <c:v>7.8121451831139002</c:v>
                </c:pt>
                <c:pt idx="4494">
                  <c:v>7.8633253211157408</c:v>
                </c:pt>
                <c:pt idx="4495">
                  <c:v>7.8547959188687173</c:v>
                </c:pt>
                <c:pt idx="4496">
                  <c:v>7.8412242048338348</c:v>
                </c:pt>
                <c:pt idx="4497">
                  <c:v>7.8397007563048282</c:v>
                </c:pt>
                <c:pt idx="4498">
                  <c:v>7.8186341936447814</c:v>
                </c:pt>
                <c:pt idx="4499">
                  <c:v>7.8042788682477919</c:v>
                </c:pt>
                <c:pt idx="4500">
                  <c:v>7.8237926498061965</c:v>
                </c:pt>
                <c:pt idx="4501">
                  <c:v>7.8045148154722579</c:v>
                </c:pt>
                <c:pt idx="4502">
                  <c:v>7.8532378042254356</c:v>
                </c:pt>
                <c:pt idx="4503">
                  <c:v>7.7848774918463306</c:v>
                </c:pt>
                <c:pt idx="4504">
                  <c:v>7.9528734069673481</c:v>
                </c:pt>
                <c:pt idx="4505">
                  <c:v>7.9169377041731703</c:v>
                </c:pt>
                <c:pt idx="4506">
                  <c:v>7.8308698554829954</c:v>
                </c:pt>
                <c:pt idx="4507">
                  <c:v>7.8538162902017703</c:v>
                </c:pt>
                <c:pt idx="4508">
                  <c:v>7.7968992318133781</c:v>
                </c:pt>
                <c:pt idx="4509">
                  <c:v>7.8547871334726214</c:v>
                </c:pt>
                <c:pt idx="4510">
                  <c:v>7.8552838248472616</c:v>
                </c:pt>
                <c:pt idx="4511">
                  <c:v>7.8956352068401801</c:v>
                </c:pt>
                <c:pt idx="4512">
                  <c:v>7.855583471311145</c:v>
                </c:pt>
                <c:pt idx="4513">
                  <c:v>7.856216556921904</c:v>
                </c:pt>
                <c:pt idx="4514">
                  <c:v>7.8284931315240804</c:v>
                </c:pt>
                <c:pt idx="4515">
                  <c:v>7.8619358813248965</c:v>
                </c:pt>
                <c:pt idx="4516">
                  <c:v>7.9147894610876985</c:v>
                </c:pt>
                <c:pt idx="4517">
                  <c:v>7.8754496731934482</c:v>
                </c:pt>
                <c:pt idx="4518">
                  <c:v>7.8571035206646815</c:v>
                </c:pt>
                <c:pt idx="4519">
                  <c:v>7.840767216460149</c:v>
                </c:pt>
                <c:pt idx="4520">
                  <c:v>7.8662051048772037</c:v>
                </c:pt>
                <c:pt idx="4521">
                  <c:v>7.8262576929110184</c:v>
                </c:pt>
                <c:pt idx="4522">
                  <c:v>7.8844682310424465</c:v>
                </c:pt>
                <c:pt idx="4523">
                  <c:v>7.8726986446417424</c:v>
                </c:pt>
                <c:pt idx="4524">
                  <c:v>7.8367866676762148</c:v>
                </c:pt>
                <c:pt idx="4525">
                  <c:v>7.8725274073407476</c:v>
                </c:pt>
                <c:pt idx="4526">
                  <c:v>7.8992046312886099</c:v>
                </c:pt>
                <c:pt idx="4527">
                  <c:v>7.8436381152506494</c:v>
                </c:pt>
                <c:pt idx="4528">
                  <c:v>7.8205725274305662</c:v>
                </c:pt>
                <c:pt idx="4529">
                  <c:v>7.8596887764398238</c:v>
                </c:pt>
                <c:pt idx="4530">
                  <c:v>7.897247990198573</c:v>
                </c:pt>
                <c:pt idx="4531">
                  <c:v>7.9012204150812178</c:v>
                </c:pt>
                <c:pt idx="4532">
                  <c:v>7.855741116092033</c:v>
                </c:pt>
                <c:pt idx="4533">
                  <c:v>7.8159691872852797</c:v>
                </c:pt>
                <c:pt idx="4534">
                  <c:v>7.8223080252200115</c:v>
                </c:pt>
                <c:pt idx="4535">
                  <c:v>7.8434082798511371</c:v>
                </c:pt>
                <c:pt idx="4536">
                  <c:v>7.9019304661629786</c:v>
                </c:pt>
                <c:pt idx="4537">
                  <c:v>7.893921628432806</c:v>
                </c:pt>
                <c:pt idx="4538">
                  <c:v>7.8626344935480175</c:v>
                </c:pt>
                <c:pt idx="4539">
                  <c:v>7.8538520792593776</c:v>
                </c:pt>
                <c:pt idx="4540">
                  <c:v>7.8320726252515538</c:v>
                </c:pt>
                <c:pt idx="4541">
                  <c:v>7.8417158274156273</c:v>
                </c:pt>
                <c:pt idx="4542">
                  <c:v>7.8375515100620285</c:v>
                </c:pt>
                <c:pt idx="4543">
                  <c:v>7.8630703069274457</c:v>
                </c:pt>
                <c:pt idx="4544">
                  <c:v>7.8302757516918433</c:v>
                </c:pt>
                <c:pt idx="4545">
                  <c:v>7.882463768904401</c:v>
                </c:pt>
                <c:pt idx="4546">
                  <c:v>7.8694797014941189</c:v>
                </c:pt>
                <c:pt idx="4547">
                  <c:v>7.8527226122950955</c:v>
                </c:pt>
                <c:pt idx="4548">
                  <c:v>7.8412102327467785</c:v>
                </c:pt>
                <c:pt idx="4549">
                  <c:v>7.7993634492667994</c:v>
                </c:pt>
                <c:pt idx="4550">
                  <c:v>7.9432713311220908</c:v>
                </c:pt>
                <c:pt idx="4551">
                  <c:v>7.7909341602863265</c:v>
                </c:pt>
                <c:pt idx="4552">
                  <c:v>7.8646390337217476</c:v>
                </c:pt>
                <c:pt idx="4553">
                  <c:v>7.8487313784492141</c:v>
                </c:pt>
                <c:pt idx="4554">
                  <c:v>7.9000567840412295</c:v>
                </c:pt>
                <c:pt idx="4555">
                  <c:v>7.8372104204333981</c:v>
                </c:pt>
                <c:pt idx="4556">
                  <c:v>7.8109789567891665</c:v>
                </c:pt>
                <c:pt idx="4557">
                  <c:v>7.7984324657287951</c:v>
                </c:pt>
                <c:pt idx="4558">
                  <c:v>7.9684641240485874</c:v>
                </c:pt>
                <c:pt idx="4559">
                  <c:v>7.8439541169619398</c:v>
                </c:pt>
                <c:pt idx="4560">
                  <c:v>7.8216024743345205</c:v>
                </c:pt>
                <c:pt idx="4561">
                  <c:v>7.8644421046336914</c:v>
                </c:pt>
                <c:pt idx="4562">
                  <c:v>7.8788322381056073</c:v>
                </c:pt>
                <c:pt idx="4563">
                  <c:v>7.9222859029155952</c:v>
                </c:pt>
                <c:pt idx="4564">
                  <c:v>7.8087739142029795</c:v>
                </c:pt>
                <c:pt idx="4565">
                  <c:v>7.8471779319137616</c:v>
                </c:pt>
                <c:pt idx="4566">
                  <c:v>7.8426024031625872</c:v>
                </c:pt>
                <c:pt idx="4567">
                  <c:v>7.8508151545199363</c:v>
                </c:pt>
                <c:pt idx="4568">
                  <c:v>7.8612451891475246</c:v>
                </c:pt>
                <c:pt idx="4569">
                  <c:v>7.923211199653073</c:v>
                </c:pt>
                <c:pt idx="4570">
                  <c:v>7.83248128090547</c:v>
                </c:pt>
                <c:pt idx="4571">
                  <c:v>7.9092119659881419</c:v>
                </c:pt>
                <c:pt idx="4572">
                  <c:v>7.9304689086549001</c:v>
                </c:pt>
                <c:pt idx="4573">
                  <c:v>7.8658350562810782</c:v>
                </c:pt>
                <c:pt idx="4574">
                  <c:v>7.8746141095082205</c:v>
                </c:pt>
                <c:pt idx="4575">
                  <c:v>7.787971898636548</c:v>
                </c:pt>
                <c:pt idx="4576">
                  <c:v>7.8465021126848118</c:v>
                </c:pt>
                <c:pt idx="4577">
                  <c:v>7.8946916535848413</c:v>
                </c:pt>
                <c:pt idx="4578">
                  <c:v>7.7993043843152554</c:v>
                </c:pt>
                <c:pt idx="4579">
                  <c:v>7.8759548713387968</c:v>
                </c:pt>
                <c:pt idx="4580">
                  <c:v>7.8315073965949304</c:v>
                </c:pt>
                <c:pt idx="4581">
                  <c:v>7.8788206435131789</c:v>
                </c:pt>
                <c:pt idx="4582">
                  <c:v>7.8916762369050986</c:v>
                </c:pt>
                <c:pt idx="4583">
                  <c:v>7.9154209003583942</c:v>
                </c:pt>
                <c:pt idx="4584">
                  <c:v>7.8661566765598145</c:v>
                </c:pt>
                <c:pt idx="4585">
                  <c:v>7.9057949380465455</c:v>
                </c:pt>
                <c:pt idx="4586">
                  <c:v>7.9453590473717703</c:v>
                </c:pt>
                <c:pt idx="4587">
                  <c:v>7.8515923456321071</c:v>
                </c:pt>
                <c:pt idx="4588">
                  <c:v>7.9360505710913829</c:v>
                </c:pt>
                <c:pt idx="4589">
                  <c:v>7.8932670212757126</c:v>
                </c:pt>
                <c:pt idx="4590">
                  <c:v>8.0136492535276549</c:v>
                </c:pt>
                <c:pt idx="4591">
                  <c:v>7.882833371061289</c:v>
                </c:pt>
                <c:pt idx="4592">
                  <c:v>7.8818210495605943</c:v>
                </c:pt>
                <c:pt idx="4593">
                  <c:v>7.9592554538957678</c:v>
                </c:pt>
                <c:pt idx="4594">
                  <c:v>7.9291110193175465</c:v>
                </c:pt>
                <c:pt idx="4595">
                  <c:v>7.9298789498357865</c:v>
                </c:pt>
                <c:pt idx="4596">
                  <c:v>7.8635953449773375</c:v>
                </c:pt>
                <c:pt idx="4597">
                  <c:v>7.8836639245338143</c:v>
                </c:pt>
                <c:pt idx="4598">
                  <c:v>7.9049234016187864</c:v>
                </c:pt>
                <c:pt idx="4599">
                  <c:v>7.9072806810048473</c:v>
                </c:pt>
                <c:pt idx="4600">
                  <c:v>7.8394921507170894</c:v>
                </c:pt>
                <c:pt idx="4601">
                  <c:v>7.8967589656122783</c:v>
                </c:pt>
                <c:pt idx="4602">
                  <c:v>7.8811200731604485</c:v>
                </c:pt>
                <c:pt idx="4603">
                  <c:v>7.8382262373772065</c:v>
                </c:pt>
                <c:pt idx="4604">
                  <c:v>7.8733734855141382</c:v>
                </c:pt>
                <c:pt idx="4605">
                  <c:v>7.9038189624328474</c:v>
                </c:pt>
                <c:pt idx="4606">
                  <c:v>7.8835766710179245</c:v>
                </c:pt>
                <c:pt idx="4607">
                  <c:v>7.8102702145990612</c:v>
                </c:pt>
                <c:pt idx="4608">
                  <c:v>7.9179422826950203</c:v>
                </c:pt>
                <c:pt idx="4609">
                  <c:v>7.8695622758913304</c:v>
                </c:pt>
                <c:pt idx="4610">
                  <c:v>8.0768996943225346</c:v>
                </c:pt>
                <c:pt idx="4611">
                  <c:v>7.8734576707300681</c:v>
                </c:pt>
                <c:pt idx="4612">
                  <c:v>7.8691368923297116</c:v>
                </c:pt>
                <c:pt idx="4613">
                  <c:v>7.8401582443189834</c:v>
                </c:pt>
                <c:pt idx="4614">
                  <c:v>7.9411954678697425</c:v>
                </c:pt>
                <c:pt idx="4615">
                  <c:v>7.8218271945067324</c:v>
                </c:pt>
                <c:pt idx="4616">
                  <c:v>7.9378725107364065</c:v>
                </c:pt>
                <c:pt idx="4617">
                  <c:v>7.9020268258682718</c:v>
                </c:pt>
                <c:pt idx="4618">
                  <c:v>7.9244558442998265</c:v>
                </c:pt>
                <c:pt idx="4619">
                  <c:v>7.9079781836102976</c:v>
                </c:pt>
                <c:pt idx="4620">
                  <c:v>7.9492879696138514</c:v>
                </c:pt>
                <c:pt idx="4621">
                  <c:v>7.8910497975206253</c:v>
                </c:pt>
                <c:pt idx="4622">
                  <c:v>7.8659184457621985</c:v>
                </c:pt>
                <c:pt idx="4623">
                  <c:v>7.8730407550969295</c:v>
                </c:pt>
                <c:pt idx="4624">
                  <c:v>7.8746022206045954</c:v>
                </c:pt>
                <c:pt idx="4625">
                  <c:v>7.8050911810261825</c:v>
                </c:pt>
                <c:pt idx="4626">
                  <c:v>7.8652657354999622</c:v>
                </c:pt>
                <c:pt idx="4627">
                  <c:v>7.8669134061441754</c:v>
                </c:pt>
                <c:pt idx="4628">
                  <c:v>8.0135044544158447</c:v>
                </c:pt>
                <c:pt idx="4629">
                  <c:v>7.9576047109727304</c:v>
                </c:pt>
                <c:pt idx="4630">
                  <c:v>7.8655813886685335</c:v>
                </c:pt>
                <c:pt idx="4631">
                  <c:v>7.9383975651759497</c:v>
                </c:pt>
                <c:pt idx="4632">
                  <c:v>7.8829735302031185</c:v>
                </c:pt>
                <c:pt idx="4633">
                  <c:v>7.8763390738371344</c:v>
                </c:pt>
                <c:pt idx="4634">
                  <c:v>7.9006710666542981</c:v>
                </c:pt>
                <c:pt idx="4635">
                  <c:v>7.9776756336710974</c:v>
                </c:pt>
                <c:pt idx="4636">
                  <c:v>7.897489935654928</c:v>
                </c:pt>
                <c:pt idx="4637">
                  <c:v>7.8629981790159462</c:v>
                </c:pt>
                <c:pt idx="4638">
                  <c:v>7.9048145639484142</c:v>
                </c:pt>
                <c:pt idx="4639">
                  <c:v>7.9063741621090484</c:v>
                </c:pt>
                <c:pt idx="4640">
                  <c:v>7.8827123595809869</c:v>
                </c:pt>
                <c:pt idx="4641">
                  <c:v>7.8041459910188165</c:v>
                </c:pt>
                <c:pt idx="4642">
                  <c:v>7.8979228110977706</c:v>
                </c:pt>
                <c:pt idx="4643">
                  <c:v>7.9336734630857606</c:v>
                </c:pt>
                <c:pt idx="4644">
                  <c:v>7.8821915233056208</c:v>
                </c:pt>
                <c:pt idx="4645">
                  <c:v>7.8630382325948425</c:v>
                </c:pt>
                <c:pt idx="4646">
                  <c:v>7.9443142985846711</c:v>
                </c:pt>
                <c:pt idx="4647">
                  <c:v>7.9073466292316379</c:v>
                </c:pt>
                <c:pt idx="4648">
                  <c:v>7.9079377312197749</c:v>
                </c:pt>
                <c:pt idx="4649">
                  <c:v>7.8366350820171524</c:v>
                </c:pt>
                <c:pt idx="4650">
                  <c:v>7.861842256538508</c:v>
                </c:pt>
                <c:pt idx="4651">
                  <c:v>7.9222577455581424</c:v>
                </c:pt>
                <c:pt idx="4652">
                  <c:v>7.9139939188244774</c:v>
                </c:pt>
                <c:pt idx="4653">
                  <c:v>7.9538595610026483</c:v>
                </c:pt>
                <c:pt idx="4654">
                  <c:v>7.9210211106135571</c:v>
                </c:pt>
                <c:pt idx="4655">
                  <c:v>7.8802876290212742</c:v>
                </c:pt>
                <c:pt idx="4656">
                  <c:v>7.8781141745766066</c:v>
                </c:pt>
                <c:pt idx="4657">
                  <c:v>7.869251446424899</c:v>
                </c:pt>
                <c:pt idx="4658">
                  <c:v>7.9203462260533906</c:v>
                </c:pt>
                <c:pt idx="4659">
                  <c:v>7.9099225912640492</c:v>
                </c:pt>
                <c:pt idx="4660">
                  <c:v>7.9419232338524335</c:v>
                </c:pt>
                <c:pt idx="4661">
                  <c:v>7.8385727663817963</c:v>
                </c:pt>
                <c:pt idx="4662">
                  <c:v>7.8538336491724605</c:v>
                </c:pt>
                <c:pt idx="4663">
                  <c:v>7.8999912275488979</c:v>
                </c:pt>
                <c:pt idx="4664">
                  <c:v>7.8970041302979999</c:v>
                </c:pt>
                <c:pt idx="4665">
                  <c:v>7.9390471281434962</c:v>
                </c:pt>
                <c:pt idx="4666">
                  <c:v>7.9037660316235909</c:v>
                </c:pt>
                <c:pt idx="4667">
                  <c:v>7.9246256941875304</c:v>
                </c:pt>
                <c:pt idx="4668">
                  <c:v>7.969485990272827</c:v>
                </c:pt>
                <c:pt idx="4669">
                  <c:v>7.9304955269687865</c:v>
                </c:pt>
                <c:pt idx="4670">
                  <c:v>7.8663299530009763</c:v>
                </c:pt>
                <c:pt idx="4671">
                  <c:v>7.9278164875478465</c:v>
                </c:pt>
                <c:pt idx="4672">
                  <c:v>7.9299367438310515</c:v>
                </c:pt>
                <c:pt idx="4673">
                  <c:v>7.9068271456115928</c:v>
                </c:pt>
                <c:pt idx="4674">
                  <c:v>7.9252805188968845</c:v>
                </c:pt>
                <c:pt idx="4675">
                  <c:v>7.8646794858396802</c:v>
                </c:pt>
                <c:pt idx="4676">
                  <c:v>7.9408543660532809</c:v>
                </c:pt>
                <c:pt idx="4677">
                  <c:v>7.8354162326520465</c:v>
                </c:pt>
                <c:pt idx="4678">
                  <c:v>7.9380392814318022</c:v>
                </c:pt>
                <c:pt idx="4679">
                  <c:v>7.9485786752156784</c:v>
                </c:pt>
                <c:pt idx="4680">
                  <c:v>7.9307423688230383</c:v>
                </c:pt>
                <c:pt idx="4681">
                  <c:v>7.911764728287153</c:v>
                </c:pt>
                <c:pt idx="4682">
                  <c:v>7.909785301068931</c:v>
                </c:pt>
                <c:pt idx="4683">
                  <c:v>7.8489419045402977</c:v>
                </c:pt>
                <c:pt idx="4684">
                  <c:v>7.9221737937502734</c:v>
                </c:pt>
                <c:pt idx="4685">
                  <c:v>7.8956612871181084</c:v>
                </c:pt>
                <c:pt idx="4686">
                  <c:v>7.8936495776310185</c:v>
                </c:pt>
                <c:pt idx="4687">
                  <c:v>7.8797293724489439</c:v>
                </c:pt>
                <c:pt idx="4688">
                  <c:v>7.9068307848384123</c:v>
                </c:pt>
                <c:pt idx="4689">
                  <c:v>7.8586689125843447</c:v>
                </c:pt>
                <c:pt idx="4690">
                  <c:v>7.9335067836613042</c:v>
                </c:pt>
                <c:pt idx="4691">
                  <c:v>7.9388672805803795</c:v>
                </c:pt>
                <c:pt idx="4692">
                  <c:v>7.9397716358171522</c:v>
                </c:pt>
                <c:pt idx="4693">
                  <c:v>7.8495635854605403</c:v>
                </c:pt>
                <c:pt idx="4694">
                  <c:v>8.0372503099743309</c:v>
                </c:pt>
                <c:pt idx="4695">
                  <c:v>7.9474885297253373</c:v>
                </c:pt>
                <c:pt idx="4696">
                  <c:v>7.8885495090886391</c:v>
                </c:pt>
                <c:pt idx="4697">
                  <c:v>7.909986729861151</c:v>
                </c:pt>
                <c:pt idx="4698">
                  <c:v>7.8890710392978489</c:v>
                </c:pt>
                <c:pt idx="4699">
                  <c:v>7.9397704567509653</c:v>
                </c:pt>
                <c:pt idx="4700">
                  <c:v>7.8431921132704581</c:v>
                </c:pt>
                <c:pt idx="4701">
                  <c:v>7.9446364863262176</c:v>
                </c:pt>
                <c:pt idx="4702">
                  <c:v>7.9388415942040096</c:v>
                </c:pt>
                <c:pt idx="4703">
                  <c:v>7.9180546419094489</c:v>
                </c:pt>
                <c:pt idx="4704">
                  <c:v>7.9273601500971314</c:v>
                </c:pt>
                <c:pt idx="4705">
                  <c:v>7.9679959342111077</c:v>
                </c:pt>
                <c:pt idx="4706">
                  <c:v>8.0256323811075223</c:v>
                </c:pt>
                <c:pt idx="4707">
                  <c:v>7.9357137887315066</c:v>
                </c:pt>
                <c:pt idx="4708">
                  <c:v>7.9143469604856405</c:v>
                </c:pt>
                <c:pt idx="4709">
                  <c:v>7.9159325085817347</c:v>
                </c:pt>
                <c:pt idx="4710">
                  <c:v>7.9313597619436926</c:v>
                </c:pt>
                <c:pt idx="4711">
                  <c:v>7.9410429544472825</c:v>
                </c:pt>
                <c:pt idx="4712">
                  <c:v>7.9386948786417415</c:v>
                </c:pt>
                <c:pt idx="4713">
                  <c:v>7.9446440393219486</c:v>
                </c:pt>
                <c:pt idx="4714">
                  <c:v>7.889377201541496</c:v>
                </c:pt>
                <c:pt idx="4715">
                  <c:v>7.9804204123170788</c:v>
                </c:pt>
                <c:pt idx="4716">
                  <c:v>7.9198283652508694</c:v>
                </c:pt>
                <c:pt idx="4717">
                  <c:v>8.0243321227964159</c:v>
                </c:pt>
                <c:pt idx="4718">
                  <c:v>7.9318304616000477</c:v>
                </c:pt>
                <c:pt idx="4719">
                  <c:v>7.9220245578364112</c:v>
                </c:pt>
                <c:pt idx="4720">
                  <c:v>7.9206762611426571</c:v>
                </c:pt>
                <c:pt idx="4721">
                  <c:v>7.9623714114695474</c:v>
                </c:pt>
                <c:pt idx="4722">
                  <c:v>7.9159087253271485</c:v>
                </c:pt>
                <c:pt idx="4723">
                  <c:v>7.9590781080079971</c:v>
                </c:pt>
                <c:pt idx="4724">
                  <c:v>7.9458801639118697</c:v>
                </c:pt>
                <c:pt idx="4725">
                  <c:v>7.9601999765543185</c:v>
                </c:pt>
                <c:pt idx="4726">
                  <c:v>7.9768341331144414</c:v>
                </c:pt>
                <c:pt idx="4727">
                  <c:v>7.9922884532639564</c:v>
                </c:pt>
                <c:pt idx="4728">
                  <c:v>7.967516752157807</c:v>
                </c:pt>
                <c:pt idx="4729">
                  <c:v>7.8998667955327164</c:v>
                </c:pt>
                <c:pt idx="4730">
                  <c:v>7.9140619437314408</c:v>
                </c:pt>
                <c:pt idx="4731">
                  <c:v>7.9393240611660714</c:v>
                </c:pt>
                <c:pt idx="4732">
                  <c:v>7.9802553029868903</c:v>
                </c:pt>
                <c:pt idx="4733">
                  <c:v>7.9197880071400233</c:v>
                </c:pt>
                <c:pt idx="4734">
                  <c:v>7.9349789039292187</c:v>
                </c:pt>
                <c:pt idx="4735">
                  <c:v>7.9336359930619258</c:v>
                </c:pt>
                <c:pt idx="4736">
                  <c:v>7.9485121731291883</c:v>
                </c:pt>
                <c:pt idx="4737">
                  <c:v>7.9542833215519497</c:v>
                </c:pt>
                <c:pt idx="4738">
                  <c:v>7.9453672403909703</c:v>
                </c:pt>
                <c:pt idx="4739">
                  <c:v>7.9327854265391418</c:v>
                </c:pt>
                <c:pt idx="4740">
                  <c:v>7.9260242840159147</c:v>
                </c:pt>
                <c:pt idx="4741">
                  <c:v>7.9186709606958221</c:v>
                </c:pt>
                <c:pt idx="4742">
                  <c:v>7.9145441238945704</c:v>
                </c:pt>
                <c:pt idx="4743">
                  <c:v>7.9543993916965672</c:v>
                </c:pt>
                <c:pt idx="4744">
                  <c:v>7.960789944292733</c:v>
                </c:pt>
                <c:pt idx="4745">
                  <c:v>7.9282603086948038</c:v>
                </c:pt>
                <c:pt idx="4746">
                  <c:v>7.9581287816060984</c:v>
                </c:pt>
                <c:pt idx="4747">
                  <c:v>7.9258099706588885</c:v>
                </c:pt>
                <c:pt idx="4748">
                  <c:v>7.9462516055645418</c:v>
                </c:pt>
                <c:pt idx="4749">
                  <c:v>7.9141179691638159</c:v>
                </c:pt>
                <c:pt idx="4750">
                  <c:v>7.9244871754612785</c:v>
                </c:pt>
                <c:pt idx="4751">
                  <c:v>7.9087662380393331</c:v>
                </c:pt>
                <c:pt idx="4752">
                  <c:v>7.9558903641821521</c:v>
                </c:pt>
                <c:pt idx="4753">
                  <c:v>7.9306866635220281</c:v>
                </c:pt>
                <c:pt idx="4754">
                  <c:v>7.9494339133054019</c:v>
                </c:pt>
                <c:pt idx="4755">
                  <c:v>7.8703795534097152</c:v>
                </c:pt>
                <c:pt idx="4756">
                  <c:v>7.9473470780462403</c:v>
                </c:pt>
                <c:pt idx="4757">
                  <c:v>7.9107275829215258</c:v>
                </c:pt>
                <c:pt idx="4758">
                  <c:v>7.94923607321084</c:v>
                </c:pt>
                <c:pt idx="4759">
                  <c:v>7.9400341885383714</c:v>
                </c:pt>
                <c:pt idx="4760">
                  <c:v>7.9265480651954077</c:v>
                </c:pt>
                <c:pt idx="4761">
                  <c:v>8.0047022700103003</c:v>
                </c:pt>
                <c:pt idx="4762">
                  <c:v>8.0013664247126997</c:v>
                </c:pt>
                <c:pt idx="4763">
                  <c:v>7.9642355476407696</c:v>
                </c:pt>
                <c:pt idx="4764">
                  <c:v>7.8655684390577605</c:v>
                </c:pt>
                <c:pt idx="4765">
                  <c:v>7.9817480229209998</c:v>
                </c:pt>
                <c:pt idx="4766">
                  <c:v>7.9454792650994941</c:v>
                </c:pt>
                <c:pt idx="4767">
                  <c:v>7.9315741314560526</c:v>
                </c:pt>
                <c:pt idx="4768">
                  <c:v>7.9268830330789335</c:v>
                </c:pt>
                <c:pt idx="4769">
                  <c:v>7.9580428433644563</c:v>
                </c:pt>
                <c:pt idx="4770">
                  <c:v>7.9074026317977726</c:v>
                </c:pt>
                <c:pt idx="4771">
                  <c:v>7.9249581623709844</c:v>
                </c:pt>
                <c:pt idx="4772">
                  <c:v>7.9499170275974889</c:v>
                </c:pt>
                <c:pt idx="4773">
                  <c:v>7.9514041200830334</c:v>
                </c:pt>
                <c:pt idx="4774">
                  <c:v>7.9614189771723387</c:v>
                </c:pt>
                <c:pt idx="4775">
                  <c:v>7.9249029533333344</c:v>
                </c:pt>
                <c:pt idx="4776">
                  <c:v>7.9026926484086406</c:v>
                </c:pt>
                <c:pt idx="4777">
                  <c:v>7.9392207688863863</c:v>
                </c:pt>
                <c:pt idx="4778">
                  <c:v>7.9501839125875629</c:v>
                </c:pt>
                <c:pt idx="4779">
                  <c:v>7.977303515607769</c:v>
                </c:pt>
                <c:pt idx="4780">
                  <c:v>7.9367758108804392</c:v>
                </c:pt>
                <c:pt idx="4781">
                  <c:v>7.9018452486768789</c:v>
                </c:pt>
                <c:pt idx="4782">
                  <c:v>7.9241351099710302</c:v>
                </c:pt>
                <c:pt idx="4783">
                  <c:v>7.9674684930557422</c:v>
                </c:pt>
                <c:pt idx="4784">
                  <c:v>7.935470500384171</c:v>
                </c:pt>
                <c:pt idx="4785">
                  <c:v>7.9800830789073043</c:v>
                </c:pt>
                <c:pt idx="4786">
                  <c:v>7.9625699788311008</c:v>
                </c:pt>
                <c:pt idx="4787">
                  <c:v>7.9428468453918821</c:v>
                </c:pt>
                <c:pt idx="4788">
                  <c:v>7.9203078726697544</c:v>
                </c:pt>
                <c:pt idx="4789">
                  <c:v>7.9052001864589085</c:v>
                </c:pt>
                <c:pt idx="4790">
                  <c:v>7.9147795597895305</c:v>
                </c:pt>
                <c:pt idx="4791">
                  <c:v>7.9323986242171562</c:v>
                </c:pt>
                <c:pt idx="4792">
                  <c:v>7.9580543530573395</c:v>
                </c:pt>
                <c:pt idx="4793">
                  <c:v>7.9170831335805909</c:v>
                </c:pt>
                <c:pt idx="4794">
                  <c:v>7.9857560430377337</c:v>
                </c:pt>
                <c:pt idx="4795">
                  <c:v>8.0629654867667373</c:v>
                </c:pt>
                <c:pt idx="4796">
                  <c:v>7.9712023836547452</c:v>
                </c:pt>
                <c:pt idx="4797">
                  <c:v>7.9789842860942679</c:v>
                </c:pt>
                <c:pt idx="4798">
                  <c:v>7.9040676985255303</c:v>
                </c:pt>
                <c:pt idx="4799">
                  <c:v>8.0679552606914484</c:v>
                </c:pt>
                <c:pt idx="4800">
                  <c:v>7.9579477276106863</c:v>
                </c:pt>
                <c:pt idx="4801">
                  <c:v>7.9203211044741533</c:v>
                </c:pt>
                <c:pt idx="4802">
                  <c:v>7.9422733928826572</c:v>
                </c:pt>
                <c:pt idx="4803">
                  <c:v>7.9572842663804506</c:v>
                </c:pt>
                <c:pt idx="4804">
                  <c:v>7.9703928575526195</c:v>
                </c:pt>
                <c:pt idx="4805">
                  <c:v>7.8917191877743731</c:v>
                </c:pt>
                <c:pt idx="4806">
                  <c:v>7.9807327342923182</c:v>
                </c:pt>
                <c:pt idx="4807">
                  <c:v>7.8842599628757855</c:v>
                </c:pt>
                <c:pt idx="4808">
                  <c:v>7.931441190569025</c:v>
                </c:pt>
                <c:pt idx="4809">
                  <c:v>7.9796832399826441</c:v>
                </c:pt>
                <c:pt idx="4810">
                  <c:v>7.9633998078445538</c:v>
                </c:pt>
                <c:pt idx="4811">
                  <c:v>7.9433961108422393</c:v>
                </c:pt>
                <c:pt idx="4812">
                  <c:v>7.9316150349831096</c:v>
                </c:pt>
                <c:pt idx="4813">
                  <c:v>7.9599849142051555</c:v>
                </c:pt>
                <c:pt idx="4814">
                  <c:v>8.0321654520757413</c:v>
                </c:pt>
                <c:pt idx="4815">
                  <c:v>8.0054091435472774</c:v>
                </c:pt>
                <c:pt idx="4816">
                  <c:v>7.9954323448689149</c:v>
                </c:pt>
                <c:pt idx="4817">
                  <c:v>7.9837305684166653</c:v>
                </c:pt>
                <c:pt idx="4818">
                  <c:v>7.9720723012332444</c:v>
                </c:pt>
                <c:pt idx="4819">
                  <c:v>8.0386595307679531</c:v>
                </c:pt>
                <c:pt idx="4820">
                  <c:v>7.9595002383914881</c:v>
                </c:pt>
                <c:pt idx="4821">
                  <c:v>7.9494250057915625</c:v>
                </c:pt>
                <c:pt idx="4822">
                  <c:v>7.9536650241285392</c:v>
                </c:pt>
                <c:pt idx="4823">
                  <c:v>7.9676424597552682</c:v>
                </c:pt>
                <c:pt idx="4824">
                  <c:v>7.9927642033677806</c:v>
                </c:pt>
                <c:pt idx="4825">
                  <c:v>7.9693599677073053</c:v>
                </c:pt>
                <c:pt idx="4826">
                  <c:v>7.989707765070448</c:v>
                </c:pt>
                <c:pt idx="4827">
                  <c:v>7.9057052031622792</c:v>
                </c:pt>
                <c:pt idx="4828">
                  <c:v>7.9620797118323789</c:v>
                </c:pt>
                <c:pt idx="4829">
                  <c:v>7.9768402348214824</c:v>
                </c:pt>
                <c:pt idx="4830">
                  <c:v>7.964948950916507</c:v>
                </c:pt>
                <c:pt idx="4831">
                  <c:v>7.97981458299118</c:v>
                </c:pt>
                <c:pt idx="4832">
                  <c:v>7.9603503047566262</c:v>
                </c:pt>
                <c:pt idx="4833">
                  <c:v>7.9584791039135423</c:v>
                </c:pt>
                <c:pt idx="4834">
                  <c:v>7.9584619386641329</c:v>
                </c:pt>
                <c:pt idx="4835">
                  <c:v>7.9687097638185715</c:v>
                </c:pt>
                <c:pt idx="4836">
                  <c:v>7.9136045832540889</c:v>
                </c:pt>
                <c:pt idx="4837">
                  <c:v>7.9780375735409175</c:v>
                </c:pt>
                <c:pt idx="4838">
                  <c:v>7.9044129697482051</c:v>
                </c:pt>
                <c:pt idx="4839">
                  <c:v>7.9738776951444192</c:v>
                </c:pt>
                <c:pt idx="4840">
                  <c:v>7.9810163964074077</c:v>
                </c:pt>
                <c:pt idx="4841">
                  <c:v>7.9963864004079515</c:v>
                </c:pt>
                <c:pt idx="4842">
                  <c:v>7.9367371456051528</c:v>
                </c:pt>
                <c:pt idx="4843">
                  <c:v>7.9663581042035689</c:v>
                </c:pt>
                <c:pt idx="4844">
                  <c:v>8.0648192580431726</c:v>
                </c:pt>
                <c:pt idx="4845">
                  <c:v>7.6907725555499455</c:v>
                </c:pt>
                <c:pt idx="4846">
                  <c:v>7.9345650598389748</c:v>
                </c:pt>
                <c:pt idx="4847">
                  <c:v>7.9519120648078143</c:v>
                </c:pt>
                <c:pt idx="4848">
                  <c:v>7.932669310443659</c:v>
                </c:pt>
                <c:pt idx="4849">
                  <c:v>7.9749567139792088</c:v>
                </c:pt>
                <c:pt idx="4850">
                  <c:v>7.944880579924285</c:v>
                </c:pt>
                <c:pt idx="4851">
                  <c:v>7.9666671693100861</c:v>
                </c:pt>
                <c:pt idx="4852">
                  <c:v>7.9662403075722414</c:v>
                </c:pt>
                <c:pt idx="4853">
                  <c:v>7.9859230373537091</c:v>
                </c:pt>
                <c:pt idx="4854">
                  <c:v>7.9348009027082025</c:v>
                </c:pt>
                <c:pt idx="4855">
                  <c:v>7.8989521234041584</c:v>
                </c:pt>
                <c:pt idx="4856">
                  <c:v>7.8700981351202328</c:v>
                </c:pt>
                <c:pt idx="4857">
                  <c:v>7.9424188085034775</c:v>
                </c:pt>
                <c:pt idx="4858">
                  <c:v>7.9837610869035762</c:v>
                </c:pt>
                <c:pt idx="4859">
                  <c:v>7.9516342872881633</c:v>
                </c:pt>
                <c:pt idx="4860">
                  <c:v>7.932268870738918</c:v>
                </c:pt>
                <c:pt idx="4861">
                  <c:v>7.9885545425693492</c:v>
                </c:pt>
                <c:pt idx="4862">
                  <c:v>8.0341419733367587</c:v>
                </c:pt>
                <c:pt idx="4863">
                  <c:v>8.0016328050009538</c:v>
                </c:pt>
                <c:pt idx="4864">
                  <c:v>8.013751979003116</c:v>
                </c:pt>
                <c:pt idx="4865">
                  <c:v>8.0017188280189444</c:v>
                </c:pt>
                <c:pt idx="4866">
                  <c:v>7.8748392329452059</c:v>
                </c:pt>
                <c:pt idx="4867">
                  <c:v>7.9480507694469775</c:v>
                </c:pt>
                <c:pt idx="4868">
                  <c:v>7.9598488822874698</c:v>
                </c:pt>
                <c:pt idx="4869">
                  <c:v>7.9471580322348334</c:v>
                </c:pt>
                <c:pt idx="4870">
                  <c:v>7.9981044982133733</c:v>
                </c:pt>
                <c:pt idx="4871">
                  <c:v>7.9890329085056386</c:v>
                </c:pt>
                <c:pt idx="4872">
                  <c:v>7.9680347636298103</c:v>
                </c:pt>
                <c:pt idx="4873">
                  <c:v>7.9741026204056915</c:v>
                </c:pt>
                <c:pt idx="4874">
                  <c:v>7.9689440924943771</c:v>
                </c:pt>
                <c:pt idx="4875">
                  <c:v>8.0525485597309743</c:v>
                </c:pt>
                <c:pt idx="4876">
                  <c:v>7.9864538487122303</c:v>
                </c:pt>
                <c:pt idx="4877">
                  <c:v>8.0079598684468074</c:v>
                </c:pt>
                <c:pt idx="4878">
                  <c:v>7.9372003247264988</c:v>
                </c:pt>
                <c:pt idx="4879">
                  <c:v>7.973288653700437</c:v>
                </c:pt>
                <c:pt idx="4880">
                  <c:v>7.9152022364084695</c:v>
                </c:pt>
                <c:pt idx="4881">
                  <c:v>7.9510223758155334</c:v>
                </c:pt>
                <c:pt idx="4882">
                  <c:v>7.9715768802801179</c:v>
                </c:pt>
                <c:pt idx="4883">
                  <c:v>7.9676171177591568</c:v>
                </c:pt>
                <c:pt idx="4884">
                  <c:v>7.9849373322480872</c:v>
                </c:pt>
                <c:pt idx="4885">
                  <c:v>7.9676625460541128</c:v>
                </c:pt>
                <c:pt idx="4886">
                  <c:v>7.9569663712653274</c:v>
                </c:pt>
                <c:pt idx="4887">
                  <c:v>8.0161997834535494</c:v>
                </c:pt>
                <c:pt idx="4888">
                  <c:v>7.9706672060154036</c:v>
                </c:pt>
                <c:pt idx="4889">
                  <c:v>7.9793595020352024</c:v>
                </c:pt>
                <c:pt idx="4890">
                  <c:v>8.0105583072643061</c:v>
                </c:pt>
                <c:pt idx="4891">
                  <c:v>8.0041765747859568</c:v>
                </c:pt>
                <c:pt idx="4892">
                  <c:v>8.0083147401239589</c:v>
                </c:pt>
                <c:pt idx="4893">
                  <c:v>8.0673100307977812</c:v>
                </c:pt>
                <c:pt idx="4894">
                  <c:v>7.982207760334469</c:v>
                </c:pt>
                <c:pt idx="4895">
                  <c:v>7.9780248965533733</c:v>
                </c:pt>
                <c:pt idx="4896">
                  <c:v>8.1677463888598218</c:v>
                </c:pt>
                <c:pt idx="4897">
                  <c:v>7.9833860535898182</c:v>
                </c:pt>
                <c:pt idx="4898">
                  <c:v>7.9205072670298442</c:v>
                </c:pt>
                <c:pt idx="4899">
                  <c:v>7.9852690860506632</c:v>
                </c:pt>
                <c:pt idx="4900">
                  <c:v>8.0714079112651067</c:v>
                </c:pt>
                <c:pt idx="4901">
                  <c:v>7.8223461689921061</c:v>
                </c:pt>
                <c:pt idx="4902">
                  <c:v>8.0149891873427457</c:v>
                </c:pt>
                <c:pt idx="4903">
                  <c:v>7.9983546067761857</c:v>
                </c:pt>
                <c:pt idx="4904">
                  <c:v>8.0017284813457437</c:v>
                </c:pt>
                <c:pt idx="4905">
                  <c:v>7.9698117170678389</c:v>
                </c:pt>
                <c:pt idx="4906">
                  <c:v>8.0415935168339558</c:v>
                </c:pt>
                <c:pt idx="4907">
                  <c:v>8.1040045476822211</c:v>
                </c:pt>
                <c:pt idx="4908">
                  <c:v>8.005927551360152</c:v>
                </c:pt>
                <c:pt idx="4909">
                  <c:v>8.0031580320164988</c:v>
                </c:pt>
                <c:pt idx="4910">
                  <c:v>8.0502376257999053</c:v>
                </c:pt>
                <c:pt idx="4911">
                  <c:v>7.9662883821344934</c:v>
                </c:pt>
                <c:pt idx="4912">
                  <c:v>7.9831797625734708</c:v>
                </c:pt>
                <c:pt idx="4913">
                  <c:v>8.1010492717258344</c:v>
                </c:pt>
                <c:pt idx="4914">
                  <c:v>7.9904480132867324</c:v>
                </c:pt>
                <c:pt idx="4915">
                  <c:v>8.0090670938003825</c:v>
                </c:pt>
                <c:pt idx="4916">
                  <c:v>8.0115043749446624</c:v>
                </c:pt>
                <c:pt idx="4917">
                  <c:v>7.9588252412418967</c:v>
                </c:pt>
                <c:pt idx="4918">
                  <c:v>7.9832959263273882</c:v>
                </c:pt>
                <c:pt idx="4919">
                  <c:v>8.0463279059938468</c:v>
                </c:pt>
                <c:pt idx="4920">
                  <c:v>7.9777479951914598</c:v>
                </c:pt>
                <c:pt idx="4921">
                  <c:v>8.0148680042470772</c:v>
                </c:pt>
                <c:pt idx="4922">
                  <c:v>7.9850087577270568</c:v>
                </c:pt>
                <c:pt idx="4923">
                  <c:v>7.9648561606822268</c:v>
                </c:pt>
                <c:pt idx="4924">
                  <c:v>8.0375156705594009</c:v>
                </c:pt>
                <c:pt idx="4925">
                  <c:v>8.0238309907296248</c:v>
                </c:pt>
                <c:pt idx="4926">
                  <c:v>8.0535407478621224</c:v>
                </c:pt>
                <c:pt idx="4927">
                  <c:v>8.1318873626649655</c:v>
                </c:pt>
                <c:pt idx="4928">
                  <c:v>7.9940515402081695</c:v>
                </c:pt>
                <c:pt idx="4929">
                  <c:v>7.9927376784008075</c:v>
                </c:pt>
                <c:pt idx="4930">
                  <c:v>7.9622276008816133</c:v>
                </c:pt>
                <c:pt idx="4931">
                  <c:v>8.0197560314330705</c:v>
                </c:pt>
                <c:pt idx="4932">
                  <c:v>7.9846625176459805</c:v>
                </c:pt>
                <c:pt idx="4933">
                  <c:v>8.0384677538723839</c:v>
                </c:pt>
                <c:pt idx="4934">
                  <c:v>8.0140081261089229</c:v>
                </c:pt>
                <c:pt idx="4935">
                  <c:v>8.0010306554168658</c:v>
                </c:pt>
                <c:pt idx="4936">
                  <c:v>8.0086346159093242</c:v>
                </c:pt>
                <c:pt idx="4937">
                  <c:v>8.1476132465010984</c:v>
                </c:pt>
                <c:pt idx="4938">
                  <c:v>7.9872106669318716</c:v>
                </c:pt>
                <c:pt idx="4939">
                  <c:v>8.0027928917394178</c:v>
                </c:pt>
                <c:pt idx="4940">
                  <c:v>7.9701417747836558</c:v>
                </c:pt>
                <c:pt idx="4941">
                  <c:v>8.0183202263843381</c:v>
                </c:pt>
                <c:pt idx="4942">
                  <c:v>8.028041855381101</c:v>
                </c:pt>
                <c:pt idx="4943">
                  <c:v>8.0248944823829333</c:v>
                </c:pt>
                <c:pt idx="4944">
                  <c:v>7.9989745284415648</c:v>
                </c:pt>
                <c:pt idx="4945">
                  <c:v>8.0023358096321751</c:v>
                </c:pt>
                <c:pt idx="4946">
                  <c:v>8.0285363471073996</c:v>
                </c:pt>
                <c:pt idx="4947">
                  <c:v>8.0161559429400739</c:v>
                </c:pt>
                <c:pt idx="4948">
                  <c:v>7.9650038114026733</c:v>
                </c:pt>
                <c:pt idx="4949">
                  <c:v>7.9771742503308261</c:v>
                </c:pt>
                <c:pt idx="4950">
                  <c:v>7.9509181250262966</c:v>
                </c:pt>
                <c:pt idx="4951">
                  <c:v>8.012421038702124</c:v>
                </c:pt>
                <c:pt idx="4952">
                  <c:v>7.9856443122133918</c:v>
                </c:pt>
                <c:pt idx="4953">
                  <c:v>7.9780178475313841</c:v>
                </c:pt>
                <c:pt idx="4954">
                  <c:v>8.0093187277826559</c:v>
                </c:pt>
                <c:pt idx="4955">
                  <c:v>7.9764896324397814</c:v>
                </c:pt>
                <c:pt idx="4956">
                  <c:v>8.0334439477003166</c:v>
                </c:pt>
                <c:pt idx="4957">
                  <c:v>8.0161336146557751</c:v>
                </c:pt>
                <c:pt idx="4958">
                  <c:v>8.0377794743888149</c:v>
                </c:pt>
                <c:pt idx="4959">
                  <c:v>7.9818397688877685</c:v>
                </c:pt>
                <c:pt idx="4960">
                  <c:v>8.0084215591078127</c:v>
                </c:pt>
                <c:pt idx="4961">
                  <c:v>7.974380721460439</c:v>
                </c:pt>
                <c:pt idx="4962">
                  <c:v>8.146236425156193</c:v>
                </c:pt>
                <c:pt idx="4963">
                  <c:v>8.0178209818611741</c:v>
                </c:pt>
                <c:pt idx="4964">
                  <c:v>8.0440421729905989</c:v>
                </c:pt>
                <c:pt idx="4965">
                  <c:v>8.0323469387927826</c:v>
                </c:pt>
                <c:pt idx="4966">
                  <c:v>8.0435581249036279</c:v>
                </c:pt>
                <c:pt idx="4967">
                  <c:v>8.0236804876967387</c:v>
                </c:pt>
                <c:pt idx="4968">
                  <c:v>8.0319794223542953</c:v>
                </c:pt>
                <c:pt idx="4969">
                  <c:v>8.0460621641501859</c:v>
                </c:pt>
                <c:pt idx="4970">
                  <c:v>8.0149201359565438</c:v>
                </c:pt>
                <c:pt idx="4971">
                  <c:v>8.1000971344617057</c:v>
                </c:pt>
                <c:pt idx="4972">
                  <c:v>7.9993030966306895</c:v>
                </c:pt>
                <c:pt idx="4973">
                  <c:v>8.0938365988750256</c:v>
                </c:pt>
                <c:pt idx="4974">
                  <c:v>8.0171644847808921</c:v>
                </c:pt>
                <c:pt idx="4975">
                  <c:v>8.0181611103821453</c:v>
                </c:pt>
                <c:pt idx="4976">
                  <c:v>8.0483248604273658</c:v>
                </c:pt>
                <c:pt idx="4977">
                  <c:v>8.020342515996429</c:v>
                </c:pt>
                <c:pt idx="4978">
                  <c:v>8.0495209227252928</c:v>
                </c:pt>
                <c:pt idx="4979">
                  <c:v>7.967459152042581</c:v>
                </c:pt>
                <c:pt idx="4980">
                  <c:v>8.0384578413738854</c:v>
                </c:pt>
                <c:pt idx="4981">
                  <c:v>8.0149612835412523</c:v>
                </c:pt>
                <c:pt idx="4982">
                  <c:v>8.182813485860148</c:v>
                </c:pt>
                <c:pt idx="4983">
                  <c:v>8.0398043555580596</c:v>
                </c:pt>
                <c:pt idx="4984">
                  <c:v>8.0536725860313005</c:v>
                </c:pt>
                <c:pt idx="4985">
                  <c:v>8.046979014040673</c:v>
                </c:pt>
                <c:pt idx="4986">
                  <c:v>8.0046651129446804</c:v>
                </c:pt>
                <c:pt idx="4987">
                  <c:v>8.0125492844101966</c:v>
                </c:pt>
                <c:pt idx="4988">
                  <c:v>8.0073333175419368</c:v>
                </c:pt>
                <c:pt idx="4989">
                  <c:v>8.0038573410268441</c:v>
                </c:pt>
                <c:pt idx="4990">
                  <c:v>8.004323528049925</c:v>
                </c:pt>
                <c:pt idx="4991">
                  <c:v>7.8587482182249353</c:v>
                </c:pt>
                <c:pt idx="4992">
                  <c:v>8.0170034429409789</c:v>
                </c:pt>
                <c:pt idx="4993">
                  <c:v>8.0147734741749499</c:v>
                </c:pt>
                <c:pt idx="4994">
                  <c:v>7.9870790299030689</c:v>
                </c:pt>
                <c:pt idx="4995">
                  <c:v>8.0254648685113708</c:v>
                </c:pt>
                <c:pt idx="4996">
                  <c:v>8.0138059687098426</c:v>
                </c:pt>
                <c:pt idx="4997">
                  <c:v>8.0483193983017287</c:v>
                </c:pt>
                <c:pt idx="4998">
                  <c:v>8.0402380595395879</c:v>
                </c:pt>
                <c:pt idx="4999">
                  <c:v>8.071230787908469</c:v>
                </c:pt>
                <c:pt idx="5000">
                  <c:v>7.9742429595578264</c:v>
                </c:pt>
                <c:pt idx="5001">
                  <c:v>8.002387020376327</c:v>
                </c:pt>
                <c:pt idx="5002">
                  <c:v>8.0327247270559532</c:v>
                </c:pt>
                <c:pt idx="5003">
                  <c:v>7.9649105179087742</c:v>
                </c:pt>
                <c:pt idx="5004">
                  <c:v>8.027364344991911</c:v>
                </c:pt>
                <c:pt idx="5005">
                  <c:v>8.0062459211171486</c:v>
                </c:pt>
                <c:pt idx="5006">
                  <c:v>8.033243748251687</c:v>
                </c:pt>
                <c:pt idx="5007">
                  <c:v>8.0520249904667747</c:v>
                </c:pt>
                <c:pt idx="5008">
                  <c:v>7.9370845738785833</c:v>
                </c:pt>
                <c:pt idx="5009">
                  <c:v>7.9704063388843114</c:v>
                </c:pt>
                <c:pt idx="5010">
                  <c:v>8.0485398224254343</c:v>
                </c:pt>
                <c:pt idx="5011">
                  <c:v>8.0551580071472966</c:v>
                </c:pt>
                <c:pt idx="5012">
                  <c:v>8.0090869813728958</c:v>
                </c:pt>
                <c:pt idx="5013">
                  <c:v>8.0416231646092733</c:v>
                </c:pt>
                <c:pt idx="5014">
                  <c:v>8.0590982446965906</c:v>
                </c:pt>
                <c:pt idx="5015">
                  <c:v>8.1254876613310394</c:v>
                </c:pt>
                <c:pt idx="5016">
                  <c:v>8.0223615581732091</c:v>
                </c:pt>
                <c:pt idx="5017">
                  <c:v>8.0592062257075714</c:v>
                </c:pt>
                <c:pt idx="5018">
                  <c:v>8.0475227910886957</c:v>
                </c:pt>
                <c:pt idx="5019">
                  <c:v>8.0483120707465812</c:v>
                </c:pt>
                <c:pt idx="5020">
                  <c:v>8.0346440516476267</c:v>
                </c:pt>
                <c:pt idx="5021">
                  <c:v>8.06125252942687</c:v>
                </c:pt>
                <c:pt idx="5022">
                  <c:v>8.0097465624218458</c:v>
                </c:pt>
                <c:pt idx="5023">
                  <c:v>8.008191359395564</c:v>
                </c:pt>
                <c:pt idx="5024">
                  <c:v>7.99264260312518</c:v>
                </c:pt>
                <c:pt idx="5025">
                  <c:v>8.1014873703025447</c:v>
                </c:pt>
                <c:pt idx="5026">
                  <c:v>7.97641701660657</c:v>
                </c:pt>
                <c:pt idx="5027">
                  <c:v>8.0682503964180672</c:v>
                </c:pt>
                <c:pt idx="5028">
                  <c:v>8.0738968486388547</c:v>
                </c:pt>
                <c:pt idx="5029">
                  <c:v>8.0324654173554038</c:v>
                </c:pt>
                <c:pt idx="5030">
                  <c:v>8.0730822278415708</c:v>
                </c:pt>
                <c:pt idx="5031">
                  <c:v>7.9663470151246774</c:v>
                </c:pt>
                <c:pt idx="5032">
                  <c:v>8.169906249584086</c:v>
                </c:pt>
                <c:pt idx="5033">
                  <c:v>8.0823941044008283</c:v>
                </c:pt>
                <c:pt idx="5034">
                  <c:v>8.0295555741396996</c:v>
                </c:pt>
                <c:pt idx="5035">
                  <c:v>8.0419623110937835</c:v>
                </c:pt>
                <c:pt idx="5036">
                  <c:v>8.0510395487250044</c:v>
                </c:pt>
                <c:pt idx="5037">
                  <c:v>8.0129396007241525</c:v>
                </c:pt>
                <c:pt idx="5038">
                  <c:v>8.0516429441607897</c:v>
                </c:pt>
                <c:pt idx="5039">
                  <c:v>7.9948809509241405</c:v>
                </c:pt>
                <c:pt idx="5040">
                  <c:v>8.0955382560650069</c:v>
                </c:pt>
                <c:pt idx="5041">
                  <c:v>8.0620463626192809</c:v>
                </c:pt>
                <c:pt idx="5042">
                  <c:v>8.0539541392426521</c:v>
                </c:pt>
                <c:pt idx="5043">
                  <c:v>8.0666237843590149</c:v>
                </c:pt>
                <c:pt idx="5044">
                  <c:v>8.0560000932155251</c:v>
                </c:pt>
                <c:pt idx="5045">
                  <c:v>8.04850500763831</c:v>
                </c:pt>
                <c:pt idx="5046">
                  <c:v>8.068472582084123</c:v>
                </c:pt>
                <c:pt idx="5047">
                  <c:v>8.0465504699517485</c:v>
                </c:pt>
                <c:pt idx="5048">
                  <c:v>8.0143589881284765</c:v>
                </c:pt>
                <c:pt idx="5049">
                  <c:v>8.0827874685638967</c:v>
                </c:pt>
                <c:pt idx="5050">
                  <c:v>8.0690908249681268</c:v>
                </c:pt>
                <c:pt idx="5051">
                  <c:v>8.012913717044059</c:v>
                </c:pt>
                <c:pt idx="5052">
                  <c:v>8.0273319493691417</c:v>
                </c:pt>
                <c:pt idx="5053">
                  <c:v>8.0607903805359342</c:v>
                </c:pt>
                <c:pt idx="5054">
                  <c:v>8.0413432556852378</c:v>
                </c:pt>
                <c:pt idx="5055">
                  <c:v>8.0178823549690055</c:v>
                </c:pt>
                <c:pt idx="5056">
                  <c:v>8.0650966174719727</c:v>
                </c:pt>
                <c:pt idx="5057">
                  <c:v>7.9952433764029314</c:v>
                </c:pt>
                <c:pt idx="5058">
                  <c:v>8.0433451941252709</c:v>
                </c:pt>
                <c:pt idx="5059">
                  <c:v>8.0958310805958806</c:v>
                </c:pt>
                <c:pt idx="5060">
                  <c:v>8.0879419682776685</c:v>
                </c:pt>
                <c:pt idx="5061">
                  <c:v>8.0621291061680846</c:v>
                </c:pt>
                <c:pt idx="5062">
                  <c:v>8.0631728148668209</c:v>
                </c:pt>
                <c:pt idx="5063">
                  <c:v>8.0597149704524345</c:v>
                </c:pt>
                <c:pt idx="5064">
                  <c:v>8.0180656890565434</c:v>
                </c:pt>
                <c:pt idx="5065">
                  <c:v>8.0610947023152395</c:v>
                </c:pt>
                <c:pt idx="5066">
                  <c:v>8.0390258569513513</c:v>
                </c:pt>
                <c:pt idx="5067">
                  <c:v>8.0230970192307343</c:v>
                </c:pt>
                <c:pt idx="5068">
                  <c:v>8.0596416602177445</c:v>
                </c:pt>
                <c:pt idx="5069">
                  <c:v>8.0213104089807192</c:v>
                </c:pt>
                <c:pt idx="5070">
                  <c:v>8.0172994719056163</c:v>
                </c:pt>
                <c:pt idx="5071">
                  <c:v>8.0725264880769352</c:v>
                </c:pt>
                <c:pt idx="5072">
                  <c:v>8.0677468596049167</c:v>
                </c:pt>
                <c:pt idx="5073">
                  <c:v>8.068321852884738</c:v>
                </c:pt>
                <c:pt idx="5074">
                  <c:v>8.0801090513905489</c:v>
                </c:pt>
                <c:pt idx="5075">
                  <c:v>8.0899051926489278</c:v>
                </c:pt>
                <c:pt idx="5076">
                  <c:v>8.1705887450945642</c:v>
                </c:pt>
                <c:pt idx="5077">
                  <c:v>8.057948756716895</c:v>
                </c:pt>
                <c:pt idx="5078">
                  <c:v>8.0687861576114575</c:v>
                </c:pt>
                <c:pt idx="5079">
                  <c:v>7.9796206930537235</c:v>
                </c:pt>
                <c:pt idx="5080">
                  <c:v>8.0911799280617025</c:v>
                </c:pt>
                <c:pt idx="5081">
                  <c:v>8.0413724820986321</c:v>
                </c:pt>
                <c:pt idx="5082">
                  <c:v>8.0146304173213068</c:v>
                </c:pt>
                <c:pt idx="5083">
                  <c:v>8.0853643114801645</c:v>
                </c:pt>
                <c:pt idx="5084">
                  <c:v>8.0801711336426685</c:v>
                </c:pt>
                <c:pt idx="5085">
                  <c:v>8.0627095728597773</c:v>
                </c:pt>
                <c:pt idx="5086">
                  <c:v>8.0546715616483233</c:v>
                </c:pt>
                <c:pt idx="5087">
                  <c:v>8.0610843339205367</c:v>
                </c:pt>
                <c:pt idx="5088">
                  <c:v>8.078143044786227</c:v>
                </c:pt>
                <c:pt idx="5089">
                  <c:v>8.0556727515180953</c:v>
                </c:pt>
                <c:pt idx="5090">
                  <c:v>8.040361734454736</c:v>
                </c:pt>
                <c:pt idx="5091">
                  <c:v>8.0690794244268531</c:v>
                </c:pt>
                <c:pt idx="5092">
                  <c:v>8.1339633017172819</c:v>
                </c:pt>
                <c:pt idx="5093">
                  <c:v>8.0912750155172688</c:v>
                </c:pt>
                <c:pt idx="5094">
                  <c:v>8.071627285155655</c:v>
                </c:pt>
                <c:pt idx="5095">
                  <c:v>8.0649782842058819</c:v>
                </c:pt>
                <c:pt idx="5096">
                  <c:v>8.0627009495802611</c:v>
                </c:pt>
                <c:pt idx="5097">
                  <c:v>8.037424868337169</c:v>
                </c:pt>
                <c:pt idx="5098">
                  <c:v>8.0733021224942938</c:v>
                </c:pt>
                <c:pt idx="5099">
                  <c:v>8.0914818242949007</c:v>
                </c:pt>
                <c:pt idx="5100">
                  <c:v>8.0923732491030655</c:v>
                </c:pt>
                <c:pt idx="5101">
                  <c:v>8.0571999874665075</c:v>
                </c:pt>
                <c:pt idx="5102">
                  <c:v>8.0547318810312607</c:v>
                </c:pt>
                <c:pt idx="5103">
                  <c:v>8.1414177880802985</c:v>
                </c:pt>
                <c:pt idx="5104">
                  <c:v>8.0692418982358607</c:v>
                </c:pt>
                <c:pt idx="5105">
                  <c:v>8.083523603056733</c:v>
                </c:pt>
                <c:pt idx="5106">
                  <c:v>8.1937653278721019</c:v>
                </c:pt>
                <c:pt idx="5107">
                  <c:v>8.0771360537188865</c:v>
                </c:pt>
                <c:pt idx="5108">
                  <c:v>8.0765679617727617</c:v>
                </c:pt>
                <c:pt idx="5109">
                  <c:v>8.0823927773493747</c:v>
                </c:pt>
                <c:pt idx="5110">
                  <c:v>8.0847693262805205</c:v>
                </c:pt>
                <c:pt idx="5111">
                  <c:v>8.115303484147935</c:v>
                </c:pt>
                <c:pt idx="5112">
                  <c:v>8.0959099758239983</c:v>
                </c:pt>
                <c:pt idx="5113">
                  <c:v>8.0782611239431734</c:v>
                </c:pt>
                <c:pt idx="5114">
                  <c:v>8.0929240585667195</c:v>
                </c:pt>
                <c:pt idx="5115">
                  <c:v>8.0640057431371339</c:v>
                </c:pt>
                <c:pt idx="5116">
                  <c:v>8.114233911680671</c:v>
                </c:pt>
                <c:pt idx="5117">
                  <c:v>8.1174306326063874</c:v>
                </c:pt>
                <c:pt idx="5118">
                  <c:v>8.1175757917632509</c:v>
                </c:pt>
                <c:pt idx="5119">
                  <c:v>8.0970772849227259</c:v>
                </c:pt>
                <c:pt idx="5120">
                  <c:v>8.1454352676644461</c:v>
                </c:pt>
                <c:pt idx="5121">
                  <c:v>8.0664867127908035</c:v>
                </c:pt>
                <c:pt idx="5122">
                  <c:v>8.1174607088474655</c:v>
                </c:pt>
                <c:pt idx="5123">
                  <c:v>8.0846930106099926</c:v>
                </c:pt>
                <c:pt idx="5124">
                  <c:v>8.1085541714389517</c:v>
                </c:pt>
                <c:pt idx="5125">
                  <c:v>8.0877067262191531</c:v>
                </c:pt>
                <c:pt idx="5126">
                  <c:v>8.0600259658414029</c:v>
                </c:pt>
                <c:pt idx="5127">
                  <c:v>8.0483508252545128</c:v>
                </c:pt>
                <c:pt idx="5128">
                  <c:v>8.0311203297770657</c:v>
                </c:pt>
                <c:pt idx="5129">
                  <c:v>8.0004946251436344</c:v>
                </c:pt>
                <c:pt idx="5130">
                  <c:v>8.2323972678550987</c:v>
                </c:pt>
                <c:pt idx="5131">
                  <c:v>8.0650603607946056</c:v>
                </c:pt>
                <c:pt idx="5132">
                  <c:v>8.0949168413181205</c:v>
                </c:pt>
                <c:pt idx="5133">
                  <c:v>8.1037868241781705</c:v>
                </c:pt>
                <c:pt idx="5134">
                  <c:v>8.0799691662215007</c:v>
                </c:pt>
                <c:pt idx="5135">
                  <c:v>8.0824487370333724</c:v>
                </c:pt>
                <c:pt idx="5136">
                  <c:v>8.0944191831464973</c:v>
                </c:pt>
                <c:pt idx="5137">
                  <c:v>8.0653183797910692</c:v>
                </c:pt>
                <c:pt idx="5138">
                  <c:v>8.105150860433719</c:v>
                </c:pt>
                <c:pt idx="5139">
                  <c:v>8.1199994541439775</c:v>
                </c:pt>
                <c:pt idx="5140">
                  <c:v>8.1042849222192874</c:v>
                </c:pt>
                <c:pt idx="5141">
                  <c:v>8.0795472382278071</c:v>
                </c:pt>
                <c:pt idx="5142">
                  <c:v>8.0611971504802291</c:v>
                </c:pt>
                <c:pt idx="5143">
                  <c:v>8.1055764547546261</c:v>
                </c:pt>
                <c:pt idx="5144">
                  <c:v>8.1021166201615209</c:v>
                </c:pt>
                <c:pt idx="5145">
                  <c:v>8.0935914121015369</c:v>
                </c:pt>
                <c:pt idx="5146">
                  <c:v>8.0828330665114407</c:v>
                </c:pt>
                <c:pt idx="5147">
                  <c:v>8.1158420603490029</c:v>
                </c:pt>
                <c:pt idx="5148">
                  <c:v>8.068435767754897</c:v>
                </c:pt>
                <c:pt idx="5149">
                  <c:v>8.0881500319885351</c:v>
                </c:pt>
                <c:pt idx="5150">
                  <c:v>8.0388572506182996</c:v>
                </c:pt>
                <c:pt idx="5151">
                  <c:v>8.0763461358523507</c:v>
                </c:pt>
                <c:pt idx="5152">
                  <c:v>8.0366961798485548</c:v>
                </c:pt>
                <c:pt idx="5153">
                  <c:v>8.0982358061863025</c:v>
                </c:pt>
                <c:pt idx="5154">
                  <c:v>8.0657238009108685</c:v>
                </c:pt>
                <c:pt idx="5155">
                  <c:v>8.1454727420221715</c:v>
                </c:pt>
                <c:pt idx="5156">
                  <c:v>8.0867173001044677</c:v>
                </c:pt>
                <c:pt idx="5157">
                  <c:v>8.0798738528011107</c:v>
                </c:pt>
                <c:pt idx="5158">
                  <c:v>8.0744295459422109</c:v>
                </c:pt>
                <c:pt idx="5159">
                  <c:v>8.0546671962911489</c:v>
                </c:pt>
                <c:pt idx="5160">
                  <c:v>8.0983706677442715</c:v>
                </c:pt>
                <c:pt idx="5161">
                  <c:v>8.1055945587139462</c:v>
                </c:pt>
                <c:pt idx="5162">
                  <c:v>8.1053999451371332</c:v>
                </c:pt>
                <c:pt idx="5163">
                  <c:v>8.1269402142278668</c:v>
                </c:pt>
                <c:pt idx="5164">
                  <c:v>8.0876597983270866</c:v>
                </c:pt>
                <c:pt idx="5165">
                  <c:v>8.0704609737365534</c:v>
                </c:pt>
                <c:pt idx="5166">
                  <c:v>8.0532044013622208</c:v>
                </c:pt>
                <c:pt idx="5167">
                  <c:v>8.1554843291335661</c:v>
                </c:pt>
                <c:pt idx="5168">
                  <c:v>8.1628596575352965</c:v>
                </c:pt>
                <c:pt idx="5169">
                  <c:v>8.1357569946506523</c:v>
                </c:pt>
                <c:pt idx="5170">
                  <c:v>8.0761814325926871</c:v>
                </c:pt>
                <c:pt idx="5171">
                  <c:v>8.1182578669136181</c:v>
                </c:pt>
                <c:pt idx="5172">
                  <c:v>8.0721813979778343</c:v>
                </c:pt>
                <c:pt idx="5173">
                  <c:v>8.1827574328509627</c:v>
                </c:pt>
                <c:pt idx="5174">
                  <c:v>8.1146441721353</c:v>
                </c:pt>
                <c:pt idx="5175">
                  <c:v>8.0890389995912066</c:v>
                </c:pt>
                <c:pt idx="5176">
                  <c:v>8.0342689101027478</c:v>
                </c:pt>
                <c:pt idx="5177">
                  <c:v>8.1710162184879245</c:v>
                </c:pt>
                <c:pt idx="5178">
                  <c:v>8.1306747047058199</c:v>
                </c:pt>
                <c:pt idx="5179">
                  <c:v>8.1230775579444696</c:v>
                </c:pt>
                <c:pt idx="5180">
                  <c:v>8.1233212412053781</c:v>
                </c:pt>
                <c:pt idx="5181">
                  <c:v>8.1041535615219189</c:v>
                </c:pt>
                <c:pt idx="5182">
                  <c:v>8.0924459103947068</c:v>
                </c:pt>
                <c:pt idx="5183">
                  <c:v>8.1109504206994583</c:v>
                </c:pt>
                <c:pt idx="5184">
                  <c:v>8.128716023349055</c:v>
                </c:pt>
                <c:pt idx="5185">
                  <c:v>8.0483381921466659</c:v>
                </c:pt>
                <c:pt idx="5186">
                  <c:v>8.0970156229004839</c:v>
                </c:pt>
                <c:pt idx="5187">
                  <c:v>8.1034643325766371</c:v>
                </c:pt>
                <c:pt idx="5188">
                  <c:v>8.092697491049309</c:v>
                </c:pt>
                <c:pt idx="5189">
                  <c:v>8.142885390033733</c:v>
                </c:pt>
                <c:pt idx="5190">
                  <c:v>8.1489139749052359</c:v>
                </c:pt>
                <c:pt idx="5191">
                  <c:v>8.134074612189</c:v>
                </c:pt>
                <c:pt idx="5192">
                  <c:v>8.0914853599246754</c:v>
                </c:pt>
                <c:pt idx="5193">
                  <c:v>8.0875491216883848</c:v>
                </c:pt>
                <c:pt idx="5194">
                  <c:v>8.1376320848154933</c:v>
                </c:pt>
                <c:pt idx="5195">
                  <c:v>8.1425330833922853</c:v>
                </c:pt>
                <c:pt idx="5196">
                  <c:v>8.1167949051610027</c:v>
                </c:pt>
                <c:pt idx="5197">
                  <c:v>8.1213152649117912</c:v>
                </c:pt>
                <c:pt idx="5198">
                  <c:v>8.0729876411385249</c:v>
                </c:pt>
                <c:pt idx="5199">
                  <c:v>8.2274432152028005</c:v>
                </c:pt>
                <c:pt idx="5200">
                  <c:v>8.0863331385428214</c:v>
                </c:pt>
                <c:pt idx="5201">
                  <c:v>8.1329598506539167</c:v>
                </c:pt>
                <c:pt idx="5202">
                  <c:v>8.1935422092130707</c:v>
                </c:pt>
                <c:pt idx="5203">
                  <c:v>8.1144734925896689</c:v>
                </c:pt>
                <c:pt idx="5204">
                  <c:v>8.134095999813681</c:v>
                </c:pt>
                <c:pt idx="5205">
                  <c:v>8.14037495569894</c:v>
                </c:pt>
                <c:pt idx="5206">
                  <c:v>8.1539283542822734</c:v>
                </c:pt>
                <c:pt idx="5207">
                  <c:v>8.1380039416965051</c:v>
                </c:pt>
                <c:pt idx="5208">
                  <c:v>8.0965380919334198</c:v>
                </c:pt>
                <c:pt idx="5209">
                  <c:v>8.1448487210307121</c:v>
                </c:pt>
                <c:pt idx="5210">
                  <c:v>8.1152376604456524</c:v>
                </c:pt>
                <c:pt idx="5211">
                  <c:v>8.1354226794530646</c:v>
                </c:pt>
                <c:pt idx="5212">
                  <c:v>8.0761103028061711</c:v>
                </c:pt>
                <c:pt idx="5213">
                  <c:v>8.1116228352862905</c:v>
                </c:pt>
                <c:pt idx="5214">
                  <c:v>8.1275227417572999</c:v>
                </c:pt>
                <c:pt idx="5215">
                  <c:v>8.085383600782551</c:v>
                </c:pt>
                <c:pt idx="5216">
                  <c:v>8.1010124764487781</c:v>
                </c:pt>
                <c:pt idx="5217">
                  <c:v>8.1341262774801049</c:v>
                </c:pt>
                <c:pt idx="5218">
                  <c:v>8.1070954246421589</c:v>
                </c:pt>
                <c:pt idx="5219">
                  <c:v>8.0875629181696489</c:v>
                </c:pt>
                <c:pt idx="5220">
                  <c:v>8.0999094208900519</c:v>
                </c:pt>
                <c:pt idx="5221">
                  <c:v>8.1406839956442756</c:v>
                </c:pt>
                <c:pt idx="5222">
                  <c:v>8.1396018267726316</c:v>
                </c:pt>
                <c:pt idx="5223">
                  <c:v>8.1636725118339797</c:v>
                </c:pt>
                <c:pt idx="5224">
                  <c:v>8.1501934381500281</c:v>
                </c:pt>
                <c:pt idx="5225">
                  <c:v>8.1394211080664682</c:v>
                </c:pt>
                <c:pt idx="5226">
                  <c:v>8.1449300784286898</c:v>
                </c:pt>
                <c:pt idx="5227">
                  <c:v>8.1740635863323696</c:v>
                </c:pt>
                <c:pt idx="5228">
                  <c:v>8.172418156227927</c:v>
                </c:pt>
                <c:pt idx="5229">
                  <c:v>8.1738788430821767</c:v>
                </c:pt>
                <c:pt idx="5230">
                  <c:v>8.1485642538267022</c:v>
                </c:pt>
                <c:pt idx="5231">
                  <c:v>8.1405787323031564</c:v>
                </c:pt>
                <c:pt idx="5232">
                  <c:v>8.114951047661318</c:v>
                </c:pt>
                <c:pt idx="5233">
                  <c:v>8.112805916782273</c:v>
                </c:pt>
                <c:pt idx="5234">
                  <c:v>8.1453956866313391</c:v>
                </c:pt>
                <c:pt idx="5235">
                  <c:v>8.1285066256179217</c:v>
                </c:pt>
                <c:pt idx="5236">
                  <c:v>8.1044517274656034</c:v>
                </c:pt>
                <c:pt idx="5237">
                  <c:v>8.2522931509517701</c:v>
                </c:pt>
                <c:pt idx="5238">
                  <c:v>8.1080651006012605</c:v>
                </c:pt>
                <c:pt idx="5239">
                  <c:v>8.115605789320119</c:v>
                </c:pt>
                <c:pt idx="5240">
                  <c:v>8.1653514032739185</c:v>
                </c:pt>
                <c:pt idx="5241">
                  <c:v>8.141218278222432</c:v>
                </c:pt>
                <c:pt idx="5242">
                  <c:v>8.1204390256272259</c:v>
                </c:pt>
                <c:pt idx="5243">
                  <c:v>8.098370948222092</c:v>
                </c:pt>
                <c:pt idx="5244">
                  <c:v>8.113062954082551</c:v>
                </c:pt>
                <c:pt idx="5245">
                  <c:v>8.1572136712450654</c:v>
                </c:pt>
                <c:pt idx="5246">
                  <c:v>8.1585807124615997</c:v>
                </c:pt>
                <c:pt idx="5247">
                  <c:v>8.143454775908971</c:v>
                </c:pt>
                <c:pt idx="5248">
                  <c:v>8.1530046878288047</c:v>
                </c:pt>
                <c:pt idx="5249">
                  <c:v>8.1706291520469048</c:v>
                </c:pt>
                <c:pt idx="5250">
                  <c:v>8.1754434482254954</c:v>
                </c:pt>
                <c:pt idx="5251">
                  <c:v>8.1511256423376999</c:v>
                </c:pt>
                <c:pt idx="5252">
                  <c:v>8.1517978295488067</c:v>
                </c:pt>
                <c:pt idx="5253">
                  <c:v>8.1635593862946703</c:v>
                </c:pt>
                <c:pt idx="5254">
                  <c:v>8.1425576851004475</c:v>
                </c:pt>
                <c:pt idx="5255">
                  <c:v>8.147415305929453</c:v>
                </c:pt>
                <c:pt idx="5256">
                  <c:v>8.1236380566347002</c:v>
                </c:pt>
                <c:pt idx="5257">
                  <c:v>8.1728187347834691</c:v>
                </c:pt>
                <c:pt idx="5258">
                  <c:v>8.1037757713258909</c:v>
                </c:pt>
                <c:pt idx="5259">
                  <c:v>8.1858582931174002</c:v>
                </c:pt>
                <c:pt idx="5260">
                  <c:v>8.1104794180414128</c:v>
                </c:pt>
                <c:pt idx="5261">
                  <c:v>8.1414430378641427</c:v>
                </c:pt>
                <c:pt idx="5262">
                  <c:v>8.1461908549336322</c:v>
                </c:pt>
                <c:pt idx="5263">
                  <c:v>8.1711021213410007</c:v>
                </c:pt>
                <c:pt idx="5264">
                  <c:v>8.1746693770220205</c:v>
                </c:pt>
                <c:pt idx="5265">
                  <c:v>8.1584479739476183</c:v>
                </c:pt>
                <c:pt idx="5266">
                  <c:v>8.173397447403234</c:v>
                </c:pt>
                <c:pt idx="5267">
                  <c:v>8.168343457190991</c:v>
                </c:pt>
                <c:pt idx="5268">
                  <c:v>8.1519478949914017</c:v>
                </c:pt>
                <c:pt idx="5269">
                  <c:v>8.1443892708658634</c:v>
                </c:pt>
                <c:pt idx="5270">
                  <c:v>8.1507994325790065</c:v>
                </c:pt>
                <c:pt idx="5271">
                  <c:v>8.1239814854010479</c:v>
                </c:pt>
                <c:pt idx="5272">
                  <c:v>8.1668289901065716</c:v>
                </c:pt>
                <c:pt idx="5273">
                  <c:v>8.1566060673259617</c:v>
                </c:pt>
                <c:pt idx="5274">
                  <c:v>8.1681359184337996</c:v>
                </c:pt>
                <c:pt idx="5275">
                  <c:v>8.119412436430947</c:v>
                </c:pt>
                <c:pt idx="5276">
                  <c:v>8.1554528591153659</c:v>
                </c:pt>
                <c:pt idx="5277">
                  <c:v>8.181388554751118</c:v>
                </c:pt>
                <c:pt idx="5278">
                  <c:v>8.1925324184635713</c:v>
                </c:pt>
                <c:pt idx="5279">
                  <c:v>8.1461702873738524</c:v>
                </c:pt>
                <c:pt idx="5280">
                  <c:v>8.1584491925453477</c:v>
                </c:pt>
                <c:pt idx="5281">
                  <c:v>8.1825111509637303</c:v>
                </c:pt>
                <c:pt idx="5282">
                  <c:v>8.2435478270064255</c:v>
                </c:pt>
                <c:pt idx="5283">
                  <c:v>8.1678782462866391</c:v>
                </c:pt>
                <c:pt idx="5284">
                  <c:v>8.2849210506686539</c:v>
                </c:pt>
                <c:pt idx="5285">
                  <c:v>8.108423265686735</c:v>
                </c:pt>
                <c:pt idx="5286">
                  <c:v>8.2263692213394979</c:v>
                </c:pt>
                <c:pt idx="5287">
                  <c:v>8.2504413432105679</c:v>
                </c:pt>
                <c:pt idx="5288">
                  <c:v>8.1797571869001988</c:v>
                </c:pt>
                <c:pt idx="5289">
                  <c:v>8.1391539464335132</c:v>
                </c:pt>
                <c:pt idx="5290">
                  <c:v>8.1415296448830681</c:v>
                </c:pt>
                <c:pt idx="5291">
                  <c:v>8.0977209968906312</c:v>
                </c:pt>
                <c:pt idx="5292">
                  <c:v>8.2099800476774689</c:v>
                </c:pt>
                <c:pt idx="5293">
                  <c:v>8.142422951453419</c:v>
                </c:pt>
                <c:pt idx="5294">
                  <c:v>8.1645402558039279</c:v>
                </c:pt>
                <c:pt idx="5295">
                  <c:v>8.1822769751475857</c:v>
                </c:pt>
                <c:pt idx="5296">
                  <c:v>8.1589569388359156</c:v>
                </c:pt>
                <c:pt idx="5297">
                  <c:v>8.1934692273682845</c:v>
                </c:pt>
                <c:pt idx="5298">
                  <c:v>8.1439051498597479</c:v>
                </c:pt>
                <c:pt idx="5299">
                  <c:v>8.2152162137285547</c:v>
                </c:pt>
                <c:pt idx="5300">
                  <c:v>8.1791216903573289</c:v>
                </c:pt>
                <c:pt idx="5301">
                  <c:v>8.1999104728224879</c:v>
                </c:pt>
                <c:pt idx="5302">
                  <c:v>8.1565477581952326</c:v>
                </c:pt>
                <c:pt idx="5303">
                  <c:v>8.1885958027514487</c:v>
                </c:pt>
                <c:pt idx="5304">
                  <c:v>8.170934144615881</c:v>
                </c:pt>
                <c:pt idx="5305">
                  <c:v>8.2312413474543966</c:v>
                </c:pt>
                <c:pt idx="5306">
                  <c:v>8.1439818947466147</c:v>
                </c:pt>
                <c:pt idx="5307">
                  <c:v>8.1408721195332401</c:v>
                </c:pt>
                <c:pt idx="5308">
                  <c:v>8.1684648437067562</c:v>
                </c:pt>
                <c:pt idx="5309">
                  <c:v>8.3046988831267505</c:v>
                </c:pt>
                <c:pt idx="5310">
                  <c:v>8.188292397507885</c:v>
                </c:pt>
                <c:pt idx="5311">
                  <c:v>8.1992289674567456</c:v>
                </c:pt>
                <c:pt idx="5312">
                  <c:v>8.2303569601468158</c:v>
                </c:pt>
                <c:pt idx="5313">
                  <c:v>8.2044138869776688</c:v>
                </c:pt>
                <c:pt idx="5314">
                  <c:v>8.2878788394571199</c:v>
                </c:pt>
                <c:pt idx="5315">
                  <c:v>8.1948516784613634</c:v>
                </c:pt>
                <c:pt idx="5316">
                  <c:v>8.090336162465789</c:v>
                </c:pt>
                <c:pt idx="5317">
                  <c:v>8.1918764635042507</c:v>
                </c:pt>
                <c:pt idx="5318">
                  <c:v>8.1817533110258509</c:v>
                </c:pt>
                <c:pt idx="5319">
                  <c:v>8.1625521826979064</c:v>
                </c:pt>
                <c:pt idx="5320">
                  <c:v>8.1806464802082264</c:v>
                </c:pt>
                <c:pt idx="5321">
                  <c:v>8.2059013253836657</c:v>
                </c:pt>
                <c:pt idx="5322">
                  <c:v>8.2024536552173721</c:v>
                </c:pt>
                <c:pt idx="5323">
                  <c:v>8.2087775742572209</c:v>
                </c:pt>
                <c:pt idx="5324">
                  <c:v>8.2012852170429671</c:v>
                </c:pt>
                <c:pt idx="5325">
                  <c:v>8.2617018007290017</c:v>
                </c:pt>
                <c:pt idx="5326">
                  <c:v>8.1091749447297801</c:v>
                </c:pt>
                <c:pt idx="5327">
                  <c:v>8.1801537571385055</c:v>
                </c:pt>
                <c:pt idx="5328">
                  <c:v>8.1863995491357127</c:v>
                </c:pt>
                <c:pt idx="5329">
                  <c:v>8.191226347305701</c:v>
                </c:pt>
                <c:pt idx="5330">
                  <c:v>8.1658695278581508</c:v>
                </c:pt>
                <c:pt idx="5331">
                  <c:v>8.1588687772615174</c:v>
                </c:pt>
                <c:pt idx="5332">
                  <c:v>8.1974983731816327</c:v>
                </c:pt>
                <c:pt idx="5333">
                  <c:v>8.1692275964484526</c:v>
                </c:pt>
                <c:pt idx="5334">
                  <c:v>8.1443897723078109</c:v>
                </c:pt>
                <c:pt idx="5335">
                  <c:v>8.1980482082648383</c:v>
                </c:pt>
                <c:pt idx="5336">
                  <c:v>8.1660041679579205</c:v>
                </c:pt>
                <c:pt idx="5337">
                  <c:v>8.1575390073203042</c:v>
                </c:pt>
                <c:pt idx="5338">
                  <c:v>8.2239321143019168</c:v>
                </c:pt>
                <c:pt idx="5339">
                  <c:v>8.2022103160063367</c:v>
                </c:pt>
                <c:pt idx="5340">
                  <c:v>8.193919475708622</c:v>
                </c:pt>
                <c:pt idx="5341">
                  <c:v>8.1849318413501493</c:v>
                </c:pt>
                <c:pt idx="5342">
                  <c:v>8.1503798553465892</c:v>
                </c:pt>
                <c:pt idx="5343">
                  <c:v>8.1834362181488078</c:v>
                </c:pt>
                <c:pt idx="5344">
                  <c:v>8.1773852234388951</c:v>
                </c:pt>
                <c:pt idx="5345">
                  <c:v>8.1916591436733519</c:v>
                </c:pt>
                <c:pt idx="5346">
                  <c:v>8.1988542338848447</c:v>
                </c:pt>
                <c:pt idx="5347">
                  <c:v>8.1845707596673343</c:v>
                </c:pt>
                <c:pt idx="5348">
                  <c:v>8.1454311818669307</c:v>
                </c:pt>
                <c:pt idx="5349">
                  <c:v>8.1522784051954265</c:v>
                </c:pt>
                <c:pt idx="5350">
                  <c:v>8.2027955575257572</c:v>
                </c:pt>
                <c:pt idx="5351">
                  <c:v>8.2712666719635681</c:v>
                </c:pt>
                <c:pt idx="5352">
                  <c:v>8.2204902784395628</c:v>
                </c:pt>
                <c:pt idx="5353">
                  <c:v>8.1582398499236533</c:v>
                </c:pt>
                <c:pt idx="5354">
                  <c:v>8.2289392022523185</c:v>
                </c:pt>
                <c:pt idx="5355">
                  <c:v>8.1458137223169089</c:v>
                </c:pt>
                <c:pt idx="5356">
                  <c:v>8.1668546740848562</c:v>
                </c:pt>
                <c:pt idx="5357">
                  <c:v>8.142291853618751</c:v>
                </c:pt>
                <c:pt idx="5358">
                  <c:v>8.18061996683773</c:v>
                </c:pt>
                <c:pt idx="5359">
                  <c:v>8.2025445763688261</c:v>
                </c:pt>
                <c:pt idx="5360">
                  <c:v>8.189969445000747</c:v>
                </c:pt>
                <c:pt idx="5361">
                  <c:v>8.1725777790521104</c:v>
                </c:pt>
                <c:pt idx="5362">
                  <c:v>8.213601712963511</c:v>
                </c:pt>
                <c:pt idx="5363">
                  <c:v>8.1417820712287092</c:v>
                </c:pt>
                <c:pt idx="5364">
                  <c:v>8.2721745519754517</c:v>
                </c:pt>
                <c:pt idx="5365">
                  <c:v>8.1901358880915982</c:v>
                </c:pt>
                <c:pt idx="5366">
                  <c:v>8.2312745320992402</c:v>
                </c:pt>
                <c:pt idx="5367">
                  <c:v>8.2198923822705154</c:v>
                </c:pt>
                <c:pt idx="5368">
                  <c:v>8.2245907497595621</c:v>
                </c:pt>
                <c:pt idx="5369">
                  <c:v>8.1685052029357212</c:v>
                </c:pt>
                <c:pt idx="5370">
                  <c:v>8.1774492051805048</c:v>
                </c:pt>
                <c:pt idx="5371">
                  <c:v>8.2155737829289102</c:v>
                </c:pt>
                <c:pt idx="5372">
                  <c:v>8.1665732736130501</c:v>
                </c:pt>
                <c:pt idx="5373">
                  <c:v>8.2206341185540968</c:v>
                </c:pt>
                <c:pt idx="5374">
                  <c:v>8.2332833566281476</c:v>
                </c:pt>
                <c:pt idx="5375">
                  <c:v>8.2091947812617185</c:v>
                </c:pt>
                <c:pt idx="5376">
                  <c:v>8.2634507119148104</c:v>
                </c:pt>
                <c:pt idx="5377">
                  <c:v>8.1702116806147398</c:v>
                </c:pt>
                <c:pt idx="5378">
                  <c:v>8.2158452528353738</c:v>
                </c:pt>
                <c:pt idx="5379">
                  <c:v>8.195021936573692</c:v>
                </c:pt>
                <c:pt idx="5380">
                  <c:v>8.3251169351498788</c:v>
                </c:pt>
                <c:pt idx="5381">
                  <c:v>8.204297749144283</c:v>
                </c:pt>
                <c:pt idx="5382">
                  <c:v>8.2124475783822692</c:v>
                </c:pt>
                <c:pt idx="5383">
                  <c:v>8.2225612702610125</c:v>
                </c:pt>
                <c:pt idx="5384">
                  <c:v>8.2093864684812736</c:v>
                </c:pt>
                <c:pt idx="5385">
                  <c:v>8.2155014185763324</c:v>
                </c:pt>
                <c:pt idx="5386">
                  <c:v>8.1898147286680505</c:v>
                </c:pt>
                <c:pt idx="5387">
                  <c:v>8.248600523271918</c:v>
                </c:pt>
                <c:pt idx="5388">
                  <c:v>8.2294443425993666</c:v>
                </c:pt>
                <c:pt idx="5389">
                  <c:v>8.2019989302110581</c:v>
                </c:pt>
                <c:pt idx="5390">
                  <c:v>8.1154477372207552</c:v>
                </c:pt>
                <c:pt idx="5391">
                  <c:v>8.2133497973223388</c:v>
                </c:pt>
                <c:pt idx="5392">
                  <c:v>8.230929964707796</c:v>
                </c:pt>
                <c:pt idx="5393">
                  <c:v>8.1762436320466847</c:v>
                </c:pt>
                <c:pt idx="5394">
                  <c:v>8.2591311542305839</c:v>
                </c:pt>
                <c:pt idx="5395">
                  <c:v>8.2265740566445462</c:v>
                </c:pt>
                <c:pt idx="5396">
                  <c:v>8.1917953567240662</c:v>
                </c:pt>
                <c:pt idx="5397">
                  <c:v>8.2284631061290519</c:v>
                </c:pt>
                <c:pt idx="5398">
                  <c:v>8.1777673586591781</c:v>
                </c:pt>
                <c:pt idx="5399">
                  <c:v>8.3206050950174806</c:v>
                </c:pt>
                <c:pt idx="5400">
                  <c:v>8.2052496727950235</c:v>
                </c:pt>
                <c:pt idx="5401">
                  <c:v>8.2099946951125631</c:v>
                </c:pt>
                <c:pt idx="5402">
                  <c:v>8.2119118784476157</c:v>
                </c:pt>
                <c:pt idx="5403">
                  <c:v>8.2062713955043289</c:v>
                </c:pt>
                <c:pt idx="5404">
                  <c:v>8.1907299956695656</c:v>
                </c:pt>
                <c:pt idx="5405">
                  <c:v>8.1916626046187169</c:v>
                </c:pt>
                <c:pt idx="5406">
                  <c:v>8.2333107601056934</c:v>
                </c:pt>
                <c:pt idx="5407">
                  <c:v>8.543216185832641</c:v>
                </c:pt>
                <c:pt idx="5408">
                  <c:v>8.1340600746367429</c:v>
                </c:pt>
                <c:pt idx="5409">
                  <c:v>8.2121680074224681</c:v>
                </c:pt>
                <c:pt idx="5410">
                  <c:v>8.2666478165277741</c:v>
                </c:pt>
                <c:pt idx="5411">
                  <c:v>8.2451591769022343</c:v>
                </c:pt>
                <c:pt idx="5412">
                  <c:v>8.1976866224560503</c:v>
                </c:pt>
                <c:pt idx="5413">
                  <c:v>8.2092501186914859</c:v>
                </c:pt>
                <c:pt idx="5414">
                  <c:v>8.1373730084672999</c:v>
                </c:pt>
                <c:pt idx="5415">
                  <c:v>8.2321573996928716</c:v>
                </c:pt>
                <c:pt idx="5416">
                  <c:v>8.2640366181051039</c:v>
                </c:pt>
                <c:pt idx="5417">
                  <c:v>8.1809542257117922</c:v>
                </c:pt>
                <c:pt idx="5418">
                  <c:v>8.1749181058045419</c:v>
                </c:pt>
                <c:pt idx="5419">
                  <c:v>8.2336808818664213</c:v>
                </c:pt>
                <c:pt idx="5420">
                  <c:v>8.219181243550743</c:v>
                </c:pt>
                <c:pt idx="5421">
                  <c:v>8.2347351692573252</c:v>
                </c:pt>
                <c:pt idx="5422">
                  <c:v>8.226782737770467</c:v>
                </c:pt>
                <c:pt idx="5423">
                  <c:v>8.2475629320869732</c:v>
                </c:pt>
                <c:pt idx="5424">
                  <c:v>8.2264023220035476</c:v>
                </c:pt>
                <c:pt idx="5425">
                  <c:v>8.2394858433328224</c:v>
                </c:pt>
                <c:pt idx="5426">
                  <c:v>8.260052782124566</c:v>
                </c:pt>
                <c:pt idx="5427">
                  <c:v>8.2420401332027691</c:v>
                </c:pt>
                <c:pt idx="5428">
                  <c:v>8.2396704884477554</c:v>
                </c:pt>
                <c:pt idx="5429">
                  <c:v>8.2291641979177399</c:v>
                </c:pt>
                <c:pt idx="5430">
                  <c:v>8.2280991388054936</c:v>
                </c:pt>
                <c:pt idx="5431">
                  <c:v>8.2247646537965089</c:v>
                </c:pt>
                <c:pt idx="5432">
                  <c:v>8.2248286616250166</c:v>
                </c:pt>
                <c:pt idx="5433">
                  <c:v>8.234171680299065</c:v>
                </c:pt>
                <c:pt idx="5434">
                  <c:v>8.2480525976020509</c:v>
                </c:pt>
                <c:pt idx="5435">
                  <c:v>8.2408550522063617</c:v>
                </c:pt>
                <c:pt idx="5436">
                  <c:v>8.240794390732745</c:v>
                </c:pt>
                <c:pt idx="5437">
                  <c:v>8.2482759316007161</c:v>
                </c:pt>
                <c:pt idx="5438">
                  <c:v>8.2466140695523809</c:v>
                </c:pt>
                <c:pt idx="5439">
                  <c:v>8.2368777619620861</c:v>
                </c:pt>
                <c:pt idx="5440">
                  <c:v>8.2135601564116509</c:v>
                </c:pt>
                <c:pt idx="5441">
                  <c:v>8.224588390840081</c:v>
                </c:pt>
                <c:pt idx="5442">
                  <c:v>8.243625007231687</c:v>
                </c:pt>
                <c:pt idx="5443">
                  <c:v>8.2588878132083483</c:v>
                </c:pt>
                <c:pt idx="5444">
                  <c:v>8.2166119527468631</c:v>
                </c:pt>
                <c:pt idx="5445">
                  <c:v>8.286224207562519</c:v>
                </c:pt>
                <c:pt idx="5446">
                  <c:v>8.2775525132100167</c:v>
                </c:pt>
                <c:pt idx="5447">
                  <c:v>8.2511062595996734</c:v>
                </c:pt>
                <c:pt idx="5448">
                  <c:v>8.2843996846273136</c:v>
                </c:pt>
                <c:pt idx="5449">
                  <c:v>8.2438545079287202</c:v>
                </c:pt>
                <c:pt idx="5450">
                  <c:v>8.2821147568756803</c:v>
                </c:pt>
                <c:pt idx="5451">
                  <c:v>8.2122376306482856</c:v>
                </c:pt>
                <c:pt idx="5452">
                  <c:v>8.230602068576637</c:v>
                </c:pt>
                <c:pt idx="5453">
                  <c:v>8.2293485361097751</c:v>
                </c:pt>
                <c:pt idx="5454">
                  <c:v>8.2446935517852502</c:v>
                </c:pt>
                <c:pt idx="5455">
                  <c:v>8.2128231563667402</c:v>
                </c:pt>
                <c:pt idx="5456">
                  <c:v>8.2681254302690199</c:v>
                </c:pt>
                <c:pt idx="5457">
                  <c:v>8.2838339708984989</c:v>
                </c:pt>
                <c:pt idx="5458">
                  <c:v>8.2874936146461824</c:v>
                </c:pt>
                <c:pt idx="5459">
                  <c:v>8.1944809901157143</c:v>
                </c:pt>
                <c:pt idx="5460">
                  <c:v>8.2643012365287127</c:v>
                </c:pt>
                <c:pt idx="5461">
                  <c:v>8.2622541277286565</c:v>
                </c:pt>
                <c:pt idx="5462">
                  <c:v>8.2739941633236604</c:v>
                </c:pt>
                <c:pt idx="5463">
                  <c:v>8.3330380563002446</c:v>
                </c:pt>
                <c:pt idx="5464">
                  <c:v>8.240980725707221</c:v>
                </c:pt>
                <c:pt idx="5465">
                  <c:v>8.2817519811009159</c:v>
                </c:pt>
                <c:pt idx="5466">
                  <c:v>8.2522000201076295</c:v>
                </c:pt>
                <c:pt idx="5467">
                  <c:v>8.171914410331258</c:v>
                </c:pt>
                <c:pt idx="5468">
                  <c:v>8.2577244732914359</c:v>
                </c:pt>
                <c:pt idx="5469">
                  <c:v>8.2401264040841173</c:v>
                </c:pt>
                <c:pt idx="5470">
                  <c:v>8.1974570118308705</c:v>
                </c:pt>
                <c:pt idx="5471">
                  <c:v>8.3052536077861667</c:v>
                </c:pt>
                <c:pt idx="5472">
                  <c:v>8.2386639055387452</c:v>
                </c:pt>
                <c:pt idx="5473">
                  <c:v>8.2601696463122636</c:v>
                </c:pt>
                <c:pt idx="5474">
                  <c:v>8.183335122492613</c:v>
                </c:pt>
                <c:pt idx="5475">
                  <c:v>8.268389503113923</c:v>
                </c:pt>
                <c:pt idx="5476">
                  <c:v>8.2575641339937551</c:v>
                </c:pt>
                <c:pt idx="5477">
                  <c:v>8.2141839184011403</c:v>
                </c:pt>
                <c:pt idx="5478">
                  <c:v>8.2139529755142906</c:v>
                </c:pt>
                <c:pt idx="5479">
                  <c:v>8.2687818154680794</c:v>
                </c:pt>
                <c:pt idx="5480">
                  <c:v>8.2087943674421879</c:v>
                </c:pt>
                <c:pt idx="5481">
                  <c:v>8.2515001585520071</c:v>
                </c:pt>
                <c:pt idx="5482">
                  <c:v>8.2528073063410208</c:v>
                </c:pt>
                <c:pt idx="5483">
                  <c:v>8.2808638888480051</c:v>
                </c:pt>
                <c:pt idx="5484">
                  <c:v>8.2394624428965706</c:v>
                </c:pt>
                <c:pt idx="5485">
                  <c:v>8.2394008443946198</c:v>
                </c:pt>
                <c:pt idx="5486">
                  <c:v>8.2562813518170906</c:v>
                </c:pt>
                <c:pt idx="5487">
                  <c:v>8.3035415038887042</c:v>
                </c:pt>
                <c:pt idx="5488">
                  <c:v>8.2695283115886671</c:v>
                </c:pt>
                <c:pt idx="5489">
                  <c:v>8.281461009458738</c:v>
                </c:pt>
                <c:pt idx="5490">
                  <c:v>8.2516332789517968</c:v>
                </c:pt>
                <c:pt idx="5491">
                  <c:v>8.3085924635972468</c:v>
                </c:pt>
                <c:pt idx="5492">
                  <c:v>8.2600696794385851</c:v>
                </c:pt>
                <c:pt idx="5493">
                  <c:v>8.2663404566639826</c:v>
                </c:pt>
                <c:pt idx="5494">
                  <c:v>8.2935923870623007</c:v>
                </c:pt>
                <c:pt idx="5495">
                  <c:v>8.2765722824489192</c:v>
                </c:pt>
                <c:pt idx="5496">
                  <c:v>8.2948922290600446</c:v>
                </c:pt>
                <c:pt idx="5497">
                  <c:v>8.2697496635815977</c:v>
                </c:pt>
                <c:pt idx="5498">
                  <c:v>8.2679557483998689</c:v>
                </c:pt>
                <c:pt idx="5499">
                  <c:v>8.2838702588004587</c:v>
                </c:pt>
                <c:pt idx="5500">
                  <c:v>8.1891627624883192</c:v>
                </c:pt>
                <c:pt idx="5501">
                  <c:v>8.279275978644673</c:v>
                </c:pt>
                <c:pt idx="5502">
                  <c:v>8.2494055606215539</c:v>
                </c:pt>
                <c:pt idx="5503">
                  <c:v>8.2834641920105909</c:v>
                </c:pt>
                <c:pt idx="5504">
                  <c:v>8.2316590890587609</c:v>
                </c:pt>
                <c:pt idx="5505">
                  <c:v>8.2707405202096105</c:v>
                </c:pt>
                <c:pt idx="5506">
                  <c:v>8.2830651123593189</c:v>
                </c:pt>
                <c:pt idx="5507">
                  <c:v>8.3212807014802515</c:v>
                </c:pt>
                <c:pt idx="5508">
                  <c:v>8.2797870723553508</c:v>
                </c:pt>
                <c:pt idx="5509">
                  <c:v>8.2834821357439381</c:v>
                </c:pt>
                <c:pt idx="5510">
                  <c:v>8.4021823749523108</c:v>
                </c:pt>
                <c:pt idx="5511">
                  <c:v>8.2910215024714962</c:v>
                </c:pt>
                <c:pt idx="5512">
                  <c:v>8.2862024409836081</c:v>
                </c:pt>
                <c:pt idx="5513">
                  <c:v>8.2822822417194537</c:v>
                </c:pt>
                <c:pt idx="5514">
                  <c:v>8.2409591253064178</c:v>
                </c:pt>
                <c:pt idx="5515">
                  <c:v>8.2976616776215497</c:v>
                </c:pt>
                <c:pt idx="5516">
                  <c:v>8.3034586462363453</c:v>
                </c:pt>
                <c:pt idx="5517">
                  <c:v>8.3036213755756503</c:v>
                </c:pt>
                <c:pt idx="5518">
                  <c:v>8.3273392813499587</c:v>
                </c:pt>
                <c:pt idx="5519">
                  <c:v>8.2772398771980029</c:v>
                </c:pt>
                <c:pt idx="5520">
                  <c:v>8.2767005292809994</c:v>
                </c:pt>
                <c:pt idx="5521">
                  <c:v>8.3132846826955351</c:v>
                </c:pt>
                <c:pt idx="5522">
                  <c:v>8.2929961993683445</c:v>
                </c:pt>
                <c:pt idx="5523">
                  <c:v>8.3164692833994529</c:v>
                </c:pt>
                <c:pt idx="5524">
                  <c:v>8.2630997993056923</c:v>
                </c:pt>
                <c:pt idx="5525">
                  <c:v>8.2944677115105439</c:v>
                </c:pt>
                <c:pt idx="5526">
                  <c:v>8.307052431470753</c:v>
                </c:pt>
                <c:pt idx="5527">
                  <c:v>8.2806769927269048</c:v>
                </c:pt>
                <c:pt idx="5528">
                  <c:v>8.3247861431162047</c:v>
                </c:pt>
                <c:pt idx="5529">
                  <c:v>8.29092915790131</c:v>
                </c:pt>
                <c:pt idx="5530">
                  <c:v>8.2681328189504146</c:v>
                </c:pt>
                <c:pt idx="5531">
                  <c:v>8.321823594263634</c:v>
                </c:pt>
                <c:pt idx="5532">
                  <c:v>8.2756688149142708</c:v>
                </c:pt>
                <c:pt idx="5533">
                  <c:v>8.307780254170849</c:v>
                </c:pt>
                <c:pt idx="5534">
                  <c:v>8.268210114253419</c:v>
                </c:pt>
                <c:pt idx="5535">
                  <c:v>8.2021379893198851</c:v>
                </c:pt>
                <c:pt idx="5536">
                  <c:v>8.305121145976635</c:v>
                </c:pt>
                <c:pt idx="5537">
                  <c:v>8.2608191303389322</c:v>
                </c:pt>
                <c:pt idx="5538">
                  <c:v>8.2779540492760209</c:v>
                </c:pt>
                <c:pt idx="5539">
                  <c:v>8.2836519924333789</c:v>
                </c:pt>
                <c:pt idx="5540">
                  <c:v>8.314326332569653</c:v>
                </c:pt>
                <c:pt idx="5541">
                  <c:v>8.2927222865362697</c:v>
                </c:pt>
                <c:pt idx="5542">
                  <c:v>8.3028811186481608</c:v>
                </c:pt>
                <c:pt idx="5543">
                  <c:v>8.3008027263644593</c:v>
                </c:pt>
                <c:pt idx="5544">
                  <c:v>8.2986017086698762</c:v>
                </c:pt>
                <c:pt idx="5545">
                  <c:v>8.303561689072728</c:v>
                </c:pt>
                <c:pt idx="5546">
                  <c:v>8.3003243533394997</c:v>
                </c:pt>
                <c:pt idx="5547">
                  <c:v>8.3468425708146867</c:v>
                </c:pt>
                <c:pt idx="5548">
                  <c:v>8.3479977082574379</c:v>
                </c:pt>
                <c:pt idx="5549">
                  <c:v>8.3011660149364008</c:v>
                </c:pt>
                <c:pt idx="5550">
                  <c:v>8.3216132939758722</c:v>
                </c:pt>
                <c:pt idx="5551">
                  <c:v>8.3061301047489362</c:v>
                </c:pt>
                <c:pt idx="5552">
                  <c:v>8.2816294500912004</c:v>
                </c:pt>
                <c:pt idx="5553">
                  <c:v>8.2913625180543811</c:v>
                </c:pt>
                <c:pt idx="5554">
                  <c:v>8.2763690252858115</c:v>
                </c:pt>
                <c:pt idx="5555">
                  <c:v>8.3534544176530687</c:v>
                </c:pt>
                <c:pt idx="5556">
                  <c:v>8.3819491449663204</c:v>
                </c:pt>
                <c:pt idx="5557">
                  <c:v>8.3145133133694547</c:v>
                </c:pt>
                <c:pt idx="5558">
                  <c:v>8.2954335331025888</c:v>
                </c:pt>
                <c:pt idx="5559">
                  <c:v>8.3194343014392569</c:v>
                </c:pt>
                <c:pt idx="5560">
                  <c:v>8.3018533037625311</c:v>
                </c:pt>
                <c:pt idx="5561">
                  <c:v>8.3243011766029209</c:v>
                </c:pt>
                <c:pt idx="5562">
                  <c:v>8.3079970391141327</c:v>
                </c:pt>
                <c:pt idx="5563">
                  <c:v>8.3284606529645107</c:v>
                </c:pt>
                <c:pt idx="5564">
                  <c:v>8.3214808588853284</c:v>
                </c:pt>
                <c:pt idx="5565">
                  <c:v>8.3063147550835357</c:v>
                </c:pt>
                <c:pt idx="5566">
                  <c:v>8.2961882090756927</c:v>
                </c:pt>
                <c:pt idx="5567">
                  <c:v>8.2526527629244733</c:v>
                </c:pt>
                <c:pt idx="5568">
                  <c:v>8.2222618624444479</c:v>
                </c:pt>
                <c:pt idx="5569">
                  <c:v>8.3632201847490801</c:v>
                </c:pt>
                <c:pt idx="5570">
                  <c:v>8.2864405722720171</c:v>
                </c:pt>
                <c:pt idx="5571">
                  <c:v>8.3468246417853464</c:v>
                </c:pt>
                <c:pt idx="5572">
                  <c:v>8.3440494592750056</c:v>
                </c:pt>
                <c:pt idx="5573">
                  <c:v>8.2480551562747859</c:v>
                </c:pt>
                <c:pt idx="5574">
                  <c:v>8.3354037506712295</c:v>
                </c:pt>
                <c:pt idx="5575">
                  <c:v>8.3354920732054065</c:v>
                </c:pt>
                <c:pt idx="5576">
                  <c:v>8.3131471191784367</c:v>
                </c:pt>
                <c:pt idx="5577">
                  <c:v>8.3066535885903718</c:v>
                </c:pt>
                <c:pt idx="5578">
                  <c:v>8.4334411702171739</c:v>
                </c:pt>
                <c:pt idx="5579">
                  <c:v>8.2844899540375998</c:v>
                </c:pt>
                <c:pt idx="5580">
                  <c:v>8.3079350801829861</c:v>
                </c:pt>
                <c:pt idx="5581">
                  <c:v>8.2901807747407634</c:v>
                </c:pt>
                <c:pt idx="5582">
                  <c:v>8.3059404245690871</c:v>
                </c:pt>
                <c:pt idx="5583">
                  <c:v>8.3314706428183722</c:v>
                </c:pt>
                <c:pt idx="5584">
                  <c:v>8.3234929894216449</c:v>
                </c:pt>
                <c:pt idx="5585">
                  <c:v>8.3308718704093128</c:v>
                </c:pt>
                <c:pt idx="5586">
                  <c:v>8.3482553766246443</c:v>
                </c:pt>
                <c:pt idx="5587">
                  <c:v>8.3529463090816609</c:v>
                </c:pt>
                <c:pt idx="5588">
                  <c:v>8.3355489686111195</c:v>
                </c:pt>
                <c:pt idx="5589">
                  <c:v>8.3570862776050241</c:v>
                </c:pt>
                <c:pt idx="5590">
                  <c:v>8.3020650638629547</c:v>
                </c:pt>
                <c:pt idx="5591">
                  <c:v>8.3159982182956558</c:v>
                </c:pt>
                <c:pt idx="5592">
                  <c:v>8.3102985004796786</c:v>
                </c:pt>
                <c:pt idx="5593">
                  <c:v>8.2696450943974096</c:v>
                </c:pt>
                <c:pt idx="5594">
                  <c:v>8.2851053474608349</c:v>
                </c:pt>
                <c:pt idx="5595">
                  <c:v>8.3126189460704403</c:v>
                </c:pt>
                <c:pt idx="5596">
                  <c:v>8.3261704082872967</c:v>
                </c:pt>
                <c:pt idx="5597">
                  <c:v>8.3807881168438705</c:v>
                </c:pt>
                <c:pt idx="5598">
                  <c:v>8.444577262776793</c:v>
                </c:pt>
                <c:pt idx="5599">
                  <c:v>8.3453009335659925</c:v>
                </c:pt>
                <c:pt idx="5600">
                  <c:v>8.3048905927060215</c:v>
                </c:pt>
                <c:pt idx="5601">
                  <c:v>8.287148027957798</c:v>
                </c:pt>
                <c:pt idx="5602">
                  <c:v>8.3285185989252462</c:v>
                </c:pt>
                <c:pt idx="5603">
                  <c:v>8.326310141193261</c:v>
                </c:pt>
                <c:pt idx="5604">
                  <c:v>8.297874244165893</c:v>
                </c:pt>
                <c:pt idx="5605">
                  <c:v>8.2898340724650872</c:v>
                </c:pt>
                <c:pt idx="5606">
                  <c:v>8.345065082946471</c:v>
                </c:pt>
                <c:pt idx="5607">
                  <c:v>8.3766255953148008</c:v>
                </c:pt>
                <c:pt idx="5608">
                  <c:v>8.3258534141961604</c:v>
                </c:pt>
                <c:pt idx="5609">
                  <c:v>8.3955816823034528</c:v>
                </c:pt>
                <c:pt idx="5610">
                  <c:v>8.3159739184060086</c:v>
                </c:pt>
                <c:pt idx="5611">
                  <c:v>8.331725283268625</c:v>
                </c:pt>
                <c:pt idx="5612">
                  <c:v>8.3706705302781756</c:v>
                </c:pt>
                <c:pt idx="5613">
                  <c:v>8.3272536067359653</c:v>
                </c:pt>
                <c:pt idx="5614">
                  <c:v>8.3140303052707711</c:v>
                </c:pt>
                <c:pt idx="5615">
                  <c:v>8.3329188006166213</c:v>
                </c:pt>
                <c:pt idx="5616">
                  <c:v>8.3515816838072965</c:v>
                </c:pt>
                <c:pt idx="5617">
                  <c:v>8.3498973740288864</c:v>
                </c:pt>
                <c:pt idx="5618">
                  <c:v>8.335025411957675</c:v>
                </c:pt>
                <c:pt idx="5619">
                  <c:v>8.3344553093806528</c:v>
                </c:pt>
                <c:pt idx="5620">
                  <c:v>8.3497520928355016</c:v>
                </c:pt>
                <c:pt idx="5621">
                  <c:v>8.3236979951253716</c:v>
                </c:pt>
                <c:pt idx="5622">
                  <c:v>8.3712436438837141</c:v>
                </c:pt>
                <c:pt idx="5623">
                  <c:v>8.3451530480011709</c:v>
                </c:pt>
                <c:pt idx="5624">
                  <c:v>8.3165068051178608</c:v>
                </c:pt>
                <c:pt idx="5625">
                  <c:v>8.3570927542979767</c:v>
                </c:pt>
                <c:pt idx="5626">
                  <c:v>8.3335903052228026</c:v>
                </c:pt>
                <c:pt idx="5627">
                  <c:v>8.3400909864093666</c:v>
                </c:pt>
                <c:pt idx="5628">
                  <c:v>8.3445714627751606</c:v>
                </c:pt>
                <c:pt idx="5629">
                  <c:v>8.3520907812464298</c:v>
                </c:pt>
                <c:pt idx="5630">
                  <c:v>8.2560452329898251</c:v>
                </c:pt>
                <c:pt idx="5631">
                  <c:v>8.3000924566081764</c:v>
                </c:pt>
                <c:pt idx="5632">
                  <c:v>8.3403936250726609</c:v>
                </c:pt>
                <c:pt idx="5633">
                  <c:v>8.3313901824973939</c:v>
                </c:pt>
                <c:pt idx="5634">
                  <c:v>8.3545695347169957</c:v>
                </c:pt>
                <c:pt idx="5635">
                  <c:v>8.337729828598949</c:v>
                </c:pt>
                <c:pt idx="5636">
                  <c:v>8.3374882991458552</c:v>
                </c:pt>
                <c:pt idx="5637">
                  <c:v>8.3311468643564446</c:v>
                </c:pt>
                <c:pt idx="5638">
                  <c:v>8.295272480225492</c:v>
                </c:pt>
                <c:pt idx="5639">
                  <c:v>8.2714778940585489</c:v>
                </c:pt>
                <c:pt idx="5640">
                  <c:v>8.3184431141548831</c:v>
                </c:pt>
                <c:pt idx="5641">
                  <c:v>8.3131764586239463</c:v>
                </c:pt>
                <c:pt idx="5642">
                  <c:v>8.3125374271992545</c:v>
                </c:pt>
                <c:pt idx="5643">
                  <c:v>8.3742297394683867</c:v>
                </c:pt>
                <c:pt idx="5644">
                  <c:v>8.378319655476453</c:v>
                </c:pt>
                <c:pt idx="5645">
                  <c:v>8.3425298830532846</c:v>
                </c:pt>
                <c:pt idx="5646">
                  <c:v>8.3080692715225712</c:v>
                </c:pt>
                <c:pt idx="5647">
                  <c:v>8.3503260848570608</c:v>
                </c:pt>
                <c:pt idx="5648">
                  <c:v>8.3712370332210764</c:v>
                </c:pt>
                <c:pt idx="5649">
                  <c:v>8.3407440041559386</c:v>
                </c:pt>
                <c:pt idx="5650">
                  <c:v>8.3638558463223287</c:v>
                </c:pt>
                <c:pt idx="5651">
                  <c:v>8.3708212155482737</c:v>
                </c:pt>
                <c:pt idx="5652">
                  <c:v>8.3878074114669516</c:v>
                </c:pt>
                <c:pt idx="5653">
                  <c:v>8.3356611230116986</c:v>
                </c:pt>
                <c:pt idx="5654">
                  <c:v>8.3493139804419734</c:v>
                </c:pt>
                <c:pt idx="5655">
                  <c:v>8.3356156142241442</c:v>
                </c:pt>
                <c:pt idx="5656">
                  <c:v>8.324086501061986</c:v>
                </c:pt>
                <c:pt idx="5657">
                  <c:v>8.3482171074385221</c:v>
                </c:pt>
                <c:pt idx="5658">
                  <c:v>8.3827126041869118</c:v>
                </c:pt>
                <c:pt idx="5659">
                  <c:v>8.3792154344636067</c:v>
                </c:pt>
                <c:pt idx="5660">
                  <c:v>8.3629253687010241</c:v>
                </c:pt>
                <c:pt idx="5661">
                  <c:v>8.3731236524667256</c:v>
                </c:pt>
                <c:pt idx="5662">
                  <c:v>8.3108245133308891</c:v>
                </c:pt>
                <c:pt idx="5663">
                  <c:v>8.3532033411887667</c:v>
                </c:pt>
                <c:pt idx="5664">
                  <c:v>8.3671898303446977</c:v>
                </c:pt>
                <c:pt idx="5665">
                  <c:v>8.387806082172883</c:v>
                </c:pt>
                <c:pt idx="5666">
                  <c:v>8.3736283088179828</c:v>
                </c:pt>
                <c:pt idx="5667">
                  <c:v>8.3605508661459762</c:v>
                </c:pt>
                <c:pt idx="5668">
                  <c:v>8.2999463003502107</c:v>
                </c:pt>
                <c:pt idx="5669">
                  <c:v>8.3642872638362693</c:v>
                </c:pt>
                <c:pt idx="5670">
                  <c:v>8.3378627260814486</c:v>
                </c:pt>
                <c:pt idx="5671">
                  <c:v>8.3062577136698508</c:v>
                </c:pt>
                <c:pt idx="5672">
                  <c:v>8.4196545882975098</c:v>
                </c:pt>
                <c:pt idx="5673">
                  <c:v>8.3894439949071575</c:v>
                </c:pt>
                <c:pt idx="5674">
                  <c:v>8.3337576146153527</c:v>
                </c:pt>
                <c:pt idx="5675">
                  <c:v>8.38834340798714</c:v>
                </c:pt>
                <c:pt idx="5676">
                  <c:v>8.3613578861829545</c:v>
                </c:pt>
                <c:pt idx="5677">
                  <c:v>8.3632919533615837</c:v>
                </c:pt>
                <c:pt idx="5678">
                  <c:v>8.3475616173536036</c:v>
                </c:pt>
                <c:pt idx="5679">
                  <c:v>8.403778589594209</c:v>
                </c:pt>
                <c:pt idx="5680">
                  <c:v>8.4872178737982207</c:v>
                </c:pt>
                <c:pt idx="5681">
                  <c:v>8.3725729498180108</c:v>
                </c:pt>
                <c:pt idx="5682">
                  <c:v>8.3290144142171361</c:v>
                </c:pt>
                <c:pt idx="5683">
                  <c:v>8.363790992912369</c:v>
                </c:pt>
                <c:pt idx="5684">
                  <c:v>8.3611816742668967</c:v>
                </c:pt>
                <c:pt idx="5685">
                  <c:v>8.3906543950805048</c:v>
                </c:pt>
                <c:pt idx="5686">
                  <c:v>8.3804321344525565</c:v>
                </c:pt>
                <c:pt idx="5687">
                  <c:v>8.3938028928637074</c:v>
                </c:pt>
                <c:pt idx="5688">
                  <c:v>8.3564416089305773</c:v>
                </c:pt>
                <c:pt idx="5689">
                  <c:v>8.341418468246161</c:v>
                </c:pt>
                <c:pt idx="5690">
                  <c:v>8.3339380118863016</c:v>
                </c:pt>
                <c:pt idx="5691">
                  <c:v>8.3888960855466213</c:v>
                </c:pt>
                <c:pt idx="5692">
                  <c:v>8.3292928894568572</c:v>
                </c:pt>
                <c:pt idx="5693">
                  <c:v>8.3655148784927782</c:v>
                </c:pt>
                <c:pt idx="5694">
                  <c:v>8.3625955518954278</c:v>
                </c:pt>
                <c:pt idx="5695">
                  <c:v>8.3850638628243797</c:v>
                </c:pt>
                <c:pt idx="5696">
                  <c:v>8.3461169084224203</c:v>
                </c:pt>
                <c:pt idx="5697">
                  <c:v>8.3631252325444709</c:v>
                </c:pt>
                <c:pt idx="5698">
                  <c:v>8.3911539019734622</c:v>
                </c:pt>
                <c:pt idx="5699">
                  <c:v>8.340499012935199</c:v>
                </c:pt>
                <c:pt idx="5700">
                  <c:v>8.3901768462502204</c:v>
                </c:pt>
                <c:pt idx="5701">
                  <c:v>8.6935725429774688</c:v>
                </c:pt>
                <c:pt idx="5702">
                  <c:v>8.3029332340695117</c:v>
                </c:pt>
                <c:pt idx="5703">
                  <c:v>8.3617983729305969</c:v>
                </c:pt>
                <c:pt idx="5704">
                  <c:v>8.3423710559326132</c:v>
                </c:pt>
                <c:pt idx="5705">
                  <c:v>8.3878843579692077</c:v>
                </c:pt>
                <c:pt idx="5706">
                  <c:v>8.3754928231068071</c:v>
                </c:pt>
                <c:pt idx="5707">
                  <c:v>8.3627797177007217</c:v>
                </c:pt>
                <c:pt idx="5708">
                  <c:v>8.3474442012104308</c:v>
                </c:pt>
                <c:pt idx="5709">
                  <c:v>8.3821159741062772</c:v>
                </c:pt>
                <c:pt idx="5710">
                  <c:v>8.4014269061370968</c:v>
                </c:pt>
                <c:pt idx="5711">
                  <c:v>8.4137550298583648</c:v>
                </c:pt>
                <c:pt idx="5712">
                  <c:v>8.3776198328880316</c:v>
                </c:pt>
                <c:pt idx="5713">
                  <c:v>8.3987229885689043</c:v>
                </c:pt>
                <c:pt idx="5714">
                  <c:v>8.3582835197534475</c:v>
                </c:pt>
                <c:pt idx="5715">
                  <c:v>8.4011428915512827</c:v>
                </c:pt>
                <c:pt idx="5716">
                  <c:v>8.389731208707806</c:v>
                </c:pt>
                <c:pt idx="5717">
                  <c:v>8.3634963319917741</c:v>
                </c:pt>
                <c:pt idx="5718">
                  <c:v>8.441910802617846</c:v>
                </c:pt>
                <c:pt idx="5719">
                  <c:v>8.3703227521550669</c:v>
                </c:pt>
                <c:pt idx="5720">
                  <c:v>8.3856300501235363</c:v>
                </c:pt>
                <c:pt idx="5721">
                  <c:v>8.3803757393996321</c:v>
                </c:pt>
                <c:pt idx="5722">
                  <c:v>8.3572680209280037</c:v>
                </c:pt>
                <c:pt idx="5723">
                  <c:v>8.3986077995051005</c:v>
                </c:pt>
                <c:pt idx="5724">
                  <c:v>8.4108704474243101</c:v>
                </c:pt>
                <c:pt idx="5725">
                  <c:v>8.2469557231099486</c:v>
                </c:pt>
                <c:pt idx="5726">
                  <c:v>8.3877098670756371</c:v>
                </c:pt>
                <c:pt idx="5727">
                  <c:v>8.4021976388267881</c:v>
                </c:pt>
                <c:pt idx="5728">
                  <c:v>8.3859956483373743</c:v>
                </c:pt>
                <c:pt idx="5729">
                  <c:v>8.4125984043855428</c:v>
                </c:pt>
                <c:pt idx="5730">
                  <c:v>8.4132487021337319</c:v>
                </c:pt>
                <c:pt idx="5731">
                  <c:v>8.4221417339512801</c:v>
                </c:pt>
                <c:pt idx="5732">
                  <c:v>8.4248965427986366</c:v>
                </c:pt>
                <c:pt idx="5733">
                  <c:v>8.3936143669697039</c:v>
                </c:pt>
                <c:pt idx="5734">
                  <c:v>8.4005040284805226</c:v>
                </c:pt>
                <c:pt idx="5735">
                  <c:v>8.3089252445008981</c:v>
                </c:pt>
                <c:pt idx="5736">
                  <c:v>8.4158099032703966</c:v>
                </c:pt>
                <c:pt idx="5737">
                  <c:v>8.3997022386389943</c:v>
                </c:pt>
                <c:pt idx="5738">
                  <c:v>8.3825829882602019</c:v>
                </c:pt>
                <c:pt idx="5739">
                  <c:v>8.4098261943026547</c:v>
                </c:pt>
                <c:pt idx="5740">
                  <c:v>8.3795470361808384</c:v>
                </c:pt>
                <c:pt idx="5741">
                  <c:v>8.3852594019036708</c:v>
                </c:pt>
                <c:pt idx="5742">
                  <c:v>8.4354549002106367</c:v>
                </c:pt>
                <c:pt idx="5743">
                  <c:v>8.4379367037005917</c:v>
                </c:pt>
                <c:pt idx="5744">
                  <c:v>8.4498923993216248</c:v>
                </c:pt>
                <c:pt idx="5745">
                  <c:v>8.409894699243889</c:v>
                </c:pt>
                <c:pt idx="5746">
                  <c:v>8.4109501459758729</c:v>
                </c:pt>
                <c:pt idx="5747">
                  <c:v>8.3968292777699194</c:v>
                </c:pt>
                <c:pt idx="5748">
                  <c:v>8.4387263905241685</c:v>
                </c:pt>
                <c:pt idx="5749">
                  <c:v>8.4216711934367119</c:v>
                </c:pt>
                <c:pt idx="5750">
                  <c:v>8.3936584868236306</c:v>
                </c:pt>
                <c:pt idx="5751">
                  <c:v>8.4093425097990018</c:v>
                </c:pt>
                <c:pt idx="5752">
                  <c:v>8.4098709421050586</c:v>
                </c:pt>
                <c:pt idx="5753">
                  <c:v>8.3860214174694736</c:v>
                </c:pt>
                <c:pt idx="5754">
                  <c:v>8.3859516541252255</c:v>
                </c:pt>
                <c:pt idx="5755">
                  <c:v>8.4240218857660949</c:v>
                </c:pt>
                <c:pt idx="5756">
                  <c:v>8.4386433528289242</c:v>
                </c:pt>
                <c:pt idx="5757">
                  <c:v>8.4071790309754491</c:v>
                </c:pt>
                <c:pt idx="5758">
                  <c:v>8.438859229362528</c:v>
                </c:pt>
                <c:pt idx="5759">
                  <c:v>8.381260277828666</c:v>
                </c:pt>
                <c:pt idx="5760">
                  <c:v>8.3870950475469517</c:v>
                </c:pt>
                <c:pt idx="5761">
                  <c:v>8.4360722793318956</c:v>
                </c:pt>
                <c:pt idx="5762">
                  <c:v>8.4424998555337574</c:v>
                </c:pt>
                <c:pt idx="5763">
                  <c:v>8.4760293016289658</c:v>
                </c:pt>
                <c:pt idx="5764">
                  <c:v>8.3968206630191187</c:v>
                </c:pt>
                <c:pt idx="5765">
                  <c:v>8.3824772967229499</c:v>
                </c:pt>
                <c:pt idx="5766">
                  <c:v>8.427889319656467</c:v>
                </c:pt>
                <c:pt idx="5767">
                  <c:v>8.4284495134877293</c:v>
                </c:pt>
                <c:pt idx="5768">
                  <c:v>8.4302486741050711</c:v>
                </c:pt>
                <c:pt idx="5769">
                  <c:v>8.4473597987848859</c:v>
                </c:pt>
                <c:pt idx="5770">
                  <c:v>8.4717737494747212</c:v>
                </c:pt>
                <c:pt idx="5771">
                  <c:v>8.4408409135278148</c:v>
                </c:pt>
                <c:pt idx="5772">
                  <c:v>8.415249372735996</c:v>
                </c:pt>
                <c:pt idx="5773">
                  <c:v>8.4281843574889983</c:v>
                </c:pt>
                <c:pt idx="5774">
                  <c:v>8.4440095010273168</c:v>
                </c:pt>
                <c:pt idx="5775">
                  <c:v>8.5389140365510734</c:v>
                </c:pt>
                <c:pt idx="5776">
                  <c:v>8.4226135579852226</c:v>
                </c:pt>
                <c:pt idx="5777">
                  <c:v>8.3822157351968034</c:v>
                </c:pt>
                <c:pt idx="5778">
                  <c:v>8.3672203645796603</c:v>
                </c:pt>
                <c:pt idx="5779">
                  <c:v>8.4209132692478974</c:v>
                </c:pt>
                <c:pt idx="5780">
                  <c:v>8.451099299757292</c:v>
                </c:pt>
                <c:pt idx="5781">
                  <c:v>8.5603907394197023</c:v>
                </c:pt>
                <c:pt idx="5782">
                  <c:v>8.5209178418741285</c:v>
                </c:pt>
                <c:pt idx="5783">
                  <c:v>8.5277069188099688</c:v>
                </c:pt>
                <c:pt idx="5784">
                  <c:v>8.4081844518040736</c:v>
                </c:pt>
                <c:pt idx="5785">
                  <c:v>8.3704018167594185</c:v>
                </c:pt>
                <c:pt idx="5786">
                  <c:v>8.4067952356494811</c:v>
                </c:pt>
                <c:pt idx="5787">
                  <c:v>8.4023433058863528</c:v>
                </c:pt>
                <c:pt idx="5788">
                  <c:v>8.421829704729511</c:v>
                </c:pt>
                <c:pt idx="5789">
                  <c:v>8.3679628408055464</c:v>
                </c:pt>
                <c:pt idx="5790">
                  <c:v>8.3684337938716506</c:v>
                </c:pt>
                <c:pt idx="5791">
                  <c:v>8.4575228395192745</c:v>
                </c:pt>
                <c:pt idx="5792">
                  <c:v>8.4165501915270777</c:v>
                </c:pt>
                <c:pt idx="5793">
                  <c:v>8.4372823534654096</c:v>
                </c:pt>
                <c:pt idx="5794">
                  <c:v>8.4464875279191016</c:v>
                </c:pt>
                <c:pt idx="5795">
                  <c:v>8.4721201006686648</c:v>
                </c:pt>
                <c:pt idx="5796">
                  <c:v>8.5048908559099026</c:v>
                </c:pt>
                <c:pt idx="5797">
                  <c:v>8.4145356554164792</c:v>
                </c:pt>
                <c:pt idx="5798">
                  <c:v>8.3828079399082398</c:v>
                </c:pt>
                <c:pt idx="5799">
                  <c:v>8.445595785039469</c:v>
                </c:pt>
                <c:pt idx="5800">
                  <c:v>8.4395097069774092</c:v>
                </c:pt>
                <c:pt idx="5801">
                  <c:v>8.4512141311369344</c:v>
                </c:pt>
                <c:pt idx="5802">
                  <c:v>8.3998322417542806</c:v>
                </c:pt>
                <c:pt idx="5803">
                  <c:v>8.4384101354349337</c:v>
                </c:pt>
                <c:pt idx="5804">
                  <c:v>8.4135910824222897</c:v>
                </c:pt>
                <c:pt idx="5805">
                  <c:v>8.4896012300261248</c:v>
                </c:pt>
                <c:pt idx="5806">
                  <c:v>8.4227895693788941</c:v>
                </c:pt>
                <c:pt idx="5807">
                  <c:v>8.4477995630382221</c:v>
                </c:pt>
                <c:pt idx="5808">
                  <c:v>8.4563496011300554</c:v>
                </c:pt>
                <c:pt idx="5809">
                  <c:v>8.4566333090155013</c:v>
                </c:pt>
                <c:pt idx="5810">
                  <c:v>8.4628434057250193</c:v>
                </c:pt>
                <c:pt idx="5811">
                  <c:v>8.4292152796333788</c:v>
                </c:pt>
                <c:pt idx="5812">
                  <c:v>8.4192885959419463</c:v>
                </c:pt>
                <c:pt idx="5813">
                  <c:v>8.4339383274894697</c:v>
                </c:pt>
                <c:pt idx="5814">
                  <c:v>8.4558541242990941</c:v>
                </c:pt>
                <c:pt idx="5815">
                  <c:v>8.4726427406703717</c:v>
                </c:pt>
                <c:pt idx="5816">
                  <c:v>8.4653890159322618</c:v>
                </c:pt>
                <c:pt idx="5817">
                  <c:v>8.42987115494061</c:v>
                </c:pt>
                <c:pt idx="5818">
                  <c:v>8.4434007206954629</c:v>
                </c:pt>
                <c:pt idx="5819">
                  <c:v>8.4452742891899391</c:v>
                </c:pt>
                <c:pt idx="5820">
                  <c:v>8.4440228856254187</c:v>
                </c:pt>
                <c:pt idx="5821">
                  <c:v>8.4353791756080092</c:v>
                </c:pt>
                <c:pt idx="5822">
                  <c:v>8.4252983218230177</c:v>
                </c:pt>
                <c:pt idx="5823">
                  <c:v>8.469094805324632</c:v>
                </c:pt>
                <c:pt idx="5824">
                  <c:v>8.4538614128566518</c:v>
                </c:pt>
                <c:pt idx="5825">
                  <c:v>8.4371571712997149</c:v>
                </c:pt>
                <c:pt idx="5826">
                  <c:v>8.4534600269157423</c:v>
                </c:pt>
                <c:pt idx="5827">
                  <c:v>8.4574175266983715</c:v>
                </c:pt>
                <c:pt idx="5828">
                  <c:v>8.3638422998106776</c:v>
                </c:pt>
                <c:pt idx="5829">
                  <c:v>8.445681370858189</c:v>
                </c:pt>
                <c:pt idx="5830">
                  <c:v>8.4296807565213232</c:v>
                </c:pt>
                <c:pt idx="5831">
                  <c:v>8.4574341662642762</c:v>
                </c:pt>
                <c:pt idx="5832">
                  <c:v>8.4472708626763815</c:v>
                </c:pt>
                <c:pt idx="5833">
                  <c:v>8.4858107672784087</c:v>
                </c:pt>
                <c:pt idx="5834">
                  <c:v>8.4771591582879626</c:v>
                </c:pt>
                <c:pt idx="5835">
                  <c:v>8.4127338295055747</c:v>
                </c:pt>
                <c:pt idx="5836">
                  <c:v>8.4586884636644424</c:v>
                </c:pt>
                <c:pt idx="5837">
                  <c:v>8.4241542703370946</c:v>
                </c:pt>
                <c:pt idx="5838">
                  <c:v>8.4801273132082482</c:v>
                </c:pt>
                <c:pt idx="5839">
                  <c:v>8.4840889825325689</c:v>
                </c:pt>
                <c:pt idx="5840">
                  <c:v>8.4343417852836673</c:v>
                </c:pt>
                <c:pt idx="5841">
                  <c:v>8.4573957630241186</c:v>
                </c:pt>
                <c:pt idx="5842">
                  <c:v>8.444920165898413</c:v>
                </c:pt>
                <c:pt idx="5843">
                  <c:v>8.4787727206307189</c:v>
                </c:pt>
                <c:pt idx="5844">
                  <c:v>8.4584757763412721</c:v>
                </c:pt>
                <c:pt idx="5845">
                  <c:v>8.4667233498542167</c:v>
                </c:pt>
                <c:pt idx="5846">
                  <c:v>8.5626350904674844</c:v>
                </c:pt>
                <c:pt idx="5847">
                  <c:v>8.8503659133095205</c:v>
                </c:pt>
                <c:pt idx="5848">
                  <c:v>8.4716110964110811</c:v>
                </c:pt>
                <c:pt idx="5849">
                  <c:v>8.4825519216775529</c:v>
                </c:pt>
                <c:pt idx="5850">
                  <c:v>8.4289504202570527</c:v>
                </c:pt>
                <c:pt idx="5851">
                  <c:v>8.4650860674412858</c:v>
                </c:pt>
                <c:pt idx="5852">
                  <c:v>8.4791477543249005</c:v>
                </c:pt>
                <c:pt idx="5853">
                  <c:v>8.4321409251912467</c:v>
                </c:pt>
                <c:pt idx="5854">
                  <c:v>8.4839550908754813</c:v>
                </c:pt>
                <c:pt idx="5855">
                  <c:v>8.4510238428241653</c:v>
                </c:pt>
                <c:pt idx="5856">
                  <c:v>8.529290291491785</c:v>
                </c:pt>
                <c:pt idx="5857">
                  <c:v>8.4839351199664943</c:v>
                </c:pt>
                <c:pt idx="5858">
                  <c:v>8.4575279826383643</c:v>
                </c:pt>
                <c:pt idx="5859">
                  <c:v>8.4679354306224717</c:v>
                </c:pt>
                <c:pt idx="5860">
                  <c:v>8.3925274961240728</c:v>
                </c:pt>
                <c:pt idx="5861">
                  <c:v>8.4653829510981708</c:v>
                </c:pt>
                <c:pt idx="5862">
                  <c:v>8.4765715021969505</c:v>
                </c:pt>
                <c:pt idx="5863">
                  <c:v>8.4621445355840237</c:v>
                </c:pt>
                <c:pt idx="5864">
                  <c:v>8.4818986304243591</c:v>
                </c:pt>
                <c:pt idx="5865">
                  <c:v>8.3762923589714244</c:v>
                </c:pt>
                <c:pt idx="5866">
                  <c:v>8.4605915348262144</c:v>
                </c:pt>
                <c:pt idx="5867">
                  <c:v>8.4652280707654946</c:v>
                </c:pt>
                <c:pt idx="5868">
                  <c:v>8.5416843504589721</c:v>
                </c:pt>
                <c:pt idx="5869">
                  <c:v>8.4874708901385407</c:v>
                </c:pt>
                <c:pt idx="5870">
                  <c:v>8.5032864999982181</c:v>
                </c:pt>
                <c:pt idx="5871">
                  <c:v>8.6245500161990005</c:v>
                </c:pt>
                <c:pt idx="5872">
                  <c:v>8.4879383398317678</c:v>
                </c:pt>
                <c:pt idx="5873">
                  <c:v>8.4863452722627777</c:v>
                </c:pt>
                <c:pt idx="5874">
                  <c:v>8.4721767898483265</c:v>
                </c:pt>
                <c:pt idx="5875">
                  <c:v>8.4981411610767168</c:v>
                </c:pt>
                <c:pt idx="5876">
                  <c:v>8.4539509886272768</c:v>
                </c:pt>
                <c:pt idx="5877">
                  <c:v>8.4745740758478423</c:v>
                </c:pt>
                <c:pt idx="5878">
                  <c:v>8.5355168838264479</c:v>
                </c:pt>
                <c:pt idx="5879">
                  <c:v>8.4868829550316516</c:v>
                </c:pt>
                <c:pt idx="5880">
                  <c:v>8.4935680076870206</c:v>
                </c:pt>
                <c:pt idx="5881">
                  <c:v>8.5322143439628313</c:v>
                </c:pt>
                <c:pt idx="5882">
                  <c:v>8.4602934945041497</c:v>
                </c:pt>
                <c:pt idx="5883">
                  <c:v>8.4746460684442191</c:v>
                </c:pt>
                <c:pt idx="5884">
                  <c:v>8.4818432215331683</c:v>
                </c:pt>
                <c:pt idx="5885">
                  <c:v>8.4340612604943015</c:v>
                </c:pt>
                <c:pt idx="5886">
                  <c:v>8.4771911434847116</c:v>
                </c:pt>
                <c:pt idx="5887">
                  <c:v>8.4529385814147258</c:v>
                </c:pt>
                <c:pt idx="5888">
                  <c:v>8.4631975613242645</c:v>
                </c:pt>
                <c:pt idx="5889">
                  <c:v>8.4627639838445177</c:v>
                </c:pt>
                <c:pt idx="5890">
                  <c:v>8.583287840560871</c:v>
                </c:pt>
                <c:pt idx="5891">
                  <c:v>8.5404293046138449</c:v>
                </c:pt>
                <c:pt idx="5892">
                  <c:v>8.4785348861737404</c:v>
                </c:pt>
                <c:pt idx="5893">
                  <c:v>8.5274811854818111</c:v>
                </c:pt>
                <c:pt idx="5894">
                  <c:v>8.4547834220418334</c:v>
                </c:pt>
                <c:pt idx="5895">
                  <c:v>8.4710445401359493</c:v>
                </c:pt>
                <c:pt idx="5896">
                  <c:v>8.4552710091834751</c:v>
                </c:pt>
                <c:pt idx="5897">
                  <c:v>8.4821645579894813</c:v>
                </c:pt>
                <c:pt idx="5898">
                  <c:v>8.420743171366226</c:v>
                </c:pt>
                <c:pt idx="5899">
                  <c:v>8.4819102093251928</c:v>
                </c:pt>
                <c:pt idx="5900">
                  <c:v>8.4961066112039756</c:v>
                </c:pt>
                <c:pt idx="5901">
                  <c:v>8.4941603261109879</c:v>
                </c:pt>
                <c:pt idx="5902">
                  <c:v>8.4646111626668379</c:v>
                </c:pt>
                <c:pt idx="5903">
                  <c:v>8.5094092860188066</c:v>
                </c:pt>
                <c:pt idx="5904">
                  <c:v>8.4333382011214955</c:v>
                </c:pt>
                <c:pt idx="5905">
                  <c:v>8.5002780290133479</c:v>
                </c:pt>
                <c:pt idx="5906">
                  <c:v>8.4733158666720456</c:v>
                </c:pt>
                <c:pt idx="5907">
                  <c:v>8.5940504142647001</c:v>
                </c:pt>
                <c:pt idx="5908">
                  <c:v>8.4473598615732985</c:v>
                </c:pt>
                <c:pt idx="5909">
                  <c:v>8.5929079776583528</c:v>
                </c:pt>
                <c:pt idx="5910">
                  <c:v>8.4897821640010225</c:v>
                </c:pt>
                <c:pt idx="5911">
                  <c:v>8.500743866367479</c:v>
                </c:pt>
                <c:pt idx="5912">
                  <c:v>8.5262281533995168</c:v>
                </c:pt>
                <c:pt idx="5913">
                  <c:v>8.4977194374325684</c:v>
                </c:pt>
                <c:pt idx="5914">
                  <c:v>8.4987826234014996</c:v>
                </c:pt>
                <c:pt idx="5915">
                  <c:v>8.4371424197657472</c:v>
                </c:pt>
                <c:pt idx="5916">
                  <c:v>8.4977252130944336</c:v>
                </c:pt>
                <c:pt idx="5917">
                  <c:v>8.4909027846521159</c:v>
                </c:pt>
                <c:pt idx="5918">
                  <c:v>8.5306659012390309</c:v>
                </c:pt>
                <c:pt idx="5919">
                  <c:v>8.5415015307289721</c:v>
                </c:pt>
                <c:pt idx="5920">
                  <c:v>8.416047670309851</c:v>
                </c:pt>
                <c:pt idx="5921">
                  <c:v>8.4863576841486594</c:v>
                </c:pt>
                <c:pt idx="5922">
                  <c:v>8.5077503124961709</c:v>
                </c:pt>
                <c:pt idx="5923">
                  <c:v>8.5220639694164859</c:v>
                </c:pt>
                <c:pt idx="5924">
                  <c:v>8.5168170371987895</c:v>
                </c:pt>
                <c:pt idx="5925">
                  <c:v>8.4921881995691297</c:v>
                </c:pt>
                <c:pt idx="5926">
                  <c:v>8.4838873895911178</c:v>
                </c:pt>
                <c:pt idx="5927">
                  <c:v>8.5216279047751389</c:v>
                </c:pt>
                <c:pt idx="5928">
                  <c:v>8.520073719927673</c:v>
                </c:pt>
                <c:pt idx="5929">
                  <c:v>8.5183314860306041</c:v>
                </c:pt>
                <c:pt idx="5930">
                  <c:v>8.5205747177646547</c:v>
                </c:pt>
                <c:pt idx="5931">
                  <c:v>8.6330987985391339</c:v>
                </c:pt>
                <c:pt idx="5932">
                  <c:v>8.5105118571255698</c:v>
                </c:pt>
                <c:pt idx="5933">
                  <c:v>8.510064921928894</c:v>
                </c:pt>
                <c:pt idx="5934">
                  <c:v>8.5036207194942026</c:v>
                </c:pt>
                <c:pt idx="5935">
                  <c:v>8.5220057941384688</c:v>
                </c:pt>
                <c:pt idx="5936">
                  <c:v>8.539749340651527</c:v>
                </c:pt>
                <c:pt idx="5937">
                  <c:v>8.5512251002527382</c:v>
                </c:pt>
                <c:pt idx="5938">
                  <c:v>8.5293770203972255</c:v>
                </c:pt>
                <c:pt idx="5939">
                  <c:v>8.507218406023064</c:v>
                </c:pt>
                <c:pt idx="5940">
                  <c:v>8.5176462861064728</c:v>
                </c:pt>
                <c:pt idx="5941">
                  <c:v>8.4519457647461209</c:v>
                </c:pt>
                <c:pt idx="5942">
                  <c:v>8.4880056776987498</c:v>
                </c:pt>
                <c:pt idx="5943">
                  <c:v>8.5289173314359488</c:v>
                </c:pt>
                <c:pt idx="5944">
                  <c:v>8.5518793370833794</c:v>
                </c:pt>
                <c:pt idx="5945">
                  <c:v>8.5531368066224882</c:v>
                </c:pt>
                <c:pt idx="5946">
                  <c:v>8.0393824773237004</c:v>
                </c:pt>
                <c:pt idx="5947">
                  <c:v>8.4942785771376688</c:v>
                </c:pt>
                <c:pt idx="5948">
                  <c:v>8.515451800269604</c:v>
                </c:pt>
                <c:pt idx="5949">
                  <c:v>8.5360668625204656</c:v>
                </c:pt>
                <c:pt idx="5950">
                  <c:v>8.4884226526609474</c:v>
                </c:pt>
                <c:pt idx="5951">
                  <c:v>8.5553980151129227</c:v>
                </c:pt>
                <c:pt idx="5952">
                  <c:v>8.5316358139835593</c:v>
                </c:pt>
                <c:pt idx="5953">
                  <c:v>8.5588717590134031</c:v>
                </c:pt>
                <c:pt idx="5954">
                  <c:v>8.500127098181137</c:v>
                </c:pt>
                <c:pt idx="5955">
                  <c:v>8.5421466694575052</c:v>
                </c:pt>
                <c:pt idx="5956">
                  <c:v>8.530485805285414</c:v>
                </c:pt>
                <c:pt idx="5957">
                  <c:v>8.5870561356938406</c:v>
                </c:pt>
                <c:pt idx="5958">
                  <c:v>8.4811974280104483</c:v>
                </c:pt>
                <c:pt idx="5959">
                  <c:v>8.5616841614886692</c:v>
                </c:pt>
                <c:pt idx="5960">
                  <c:v>8.5022320930013695</c:v>
                </c:pt>
                <c:pt idx="5961">
                  <c:v>8.548930847812068</c:v>
                </c:pt>
                <c:pt idx="5962">
                  <c:v>8.4822646331716278</c:v>
                </c:pt>
                <c:pt idx="5963">
                  <c:v>8.5197410276034606</c:v>
                </c:pt>
                <c:pt idx="5964">
                  <c:v>8.5424067868710907</c:v>
                </c:pt>
                <c:pt idx="5965">
                  <c:v>8.5520565002747411</c:v>
                </c:pt>
                <c:pt idx="5966">
                  <c:v>8.5794053317281289</c:v>
                </c:pt>
                <c:pt idx="5967">
                  <c:v>8.5094182955983975</c:v>
                </c:pt>
                <c:pt idx="5968">
                  <c:v>8.5588455376492849</c:v>
                </c:pt>
                <c:pt idx="5969">
                  <c:v>8.5594122422524208</c:v>
                </c:pt>
                <c:pt idx="5970">
                  <c:v>8.527843002116029</c:v>
                </c:pt>
                <c:pt idx="5971">
                  <c:v>8.5827480959451048</c:v>
                </c:pt>
                <c:pt idx="5972">
                  <c:v>8.5584374857892378</c:v>
                </c:pt>
                <c:pt idx="5973">
                  <c:v>8.5497519318528887</c:v>
                </c:pt>
                <c:pt idx="5974">
                  <c:v>8.537602564816039</c:v>
                </c:pt>
                <c:pt idx="5975">
                  <c:v>8.5708025680267763</c:v>
                </c:pt>
                <c:pt idx="5976">
                  <c:v>8.5205424368949298</c:v>
                </c:pt>
                <c:pt idx="5977">
                  <c:v>8.7157343117731241</c:v>
                </c:pt>
                <c:pt idx="5978">
                  <c:v>8.5586133399614397</c:v>
                </c:pt>
                <c:pt idx="5979">
                  <c:v>8.5140669858939688</c:v>
                </c:pt>
                <c:pt idx="5980">
                  <c:v>8.5541499301774042</c:v>
                </c:pt>
                <c:pt idx="5981">
                  <c:v>8.5465730173808137</c:v>
                </c:pt>
                <c:pt idx="5982">
                  <c:v>8.5756499996035451</c:v>
                </c:pt>
                <c:pt idx="5983">
                  <c:v>8.5749759638067609</c:v>
                </c:pt>
                <c:pt idx="5984">
                  <c:v>8.5176481418089729</c:v>
                </c:pt>
                <c:pt idx="5985">
                  <c:v>8.5361654280780179</c:v>
                </c:pt>
                <c:pt idx="5986">
                  <c:v>8.5479488717590151</c:v>
                </c:pt>
                <c:pt idx="5987">
                  <c:v>8.5592290382079117</c:v>
                </c:pt>
                <c:pt idx="5988">
                  <c:v>8.5546528719213768</c:v>
                </c:pt>
                <c:pt idx="5989">
                  <c:v>8.5391305964020674</c:v>
                </c:pt>
                <c:pt idx="5990">
                  <c:v>8.5613102767732734</c:v>
                </c:pt>
                <c:pt idx="5991">
                  <c:v>8.5770903288140392</c:v>
                </c:pt>
                <c:pt idx="5992">
                  <c:v>8.5791274213823687</c:v>
                </c:pt>
                <c:pt idx="5993">
                  <c:v>8.5870860520732517</c:v>
                </c:pt>
                <c:pt idx="5994">
                  <c:v>8.5041978583046767</c:v>
                </c:pt>
                <c:pt idx="5995">
                  <c:v>8.5834802922032782</c:v>
                </c:pt>
                <c:pt idx="5996">
                  <c:v>8.5212338487405681</c:v>
                </c:pt>
                <c:pt idx="5997">
                  <c:v>8.557869889023479</c:v>
                </c:pt>
                <c:pt idx="5998">
                  <c:v>8.5747682871185642</c:v>
                </c:pt>
                <c:pt idx="5999">
                  <c:v>8.5286422255371033</c:v>
                </c:pt>
                <c:pt idx="6000">
                  <c:v>8.6024373675802543</c:v>
                </c:pt>
                <c:pt idx="6001">
                  <c:v>8.5973230146212813</c:v>
                </c:pt>
                <c:pt idx="6002">
                  <c:v>8.5615885549534188</c:v>
                </c:pt>
                <c:pt idx="6003">
                  <c:v>8.5571364617900834</c:v>
                </c:pt>
                <c:pt idx="6004">
                  <c:v>8.5760069126353073</c:v>
                </c:pt>
                <c:pt idx="6005">
                  <c:v>8.592350497078785</c:v>
                </c:pt>
                <c:pt idx="6006">
                  <c:v>8.5373631917325703</c:v>
                </c:pt>
                <c:pt idx="6007">
                  <c:v>8.6028104727416963</c:v>
                </c:pt>
                <c:pt idx="6008">
                  <c:v>8.6064142128306766</c:v>
                </c:pt>
                <c:pt idx="6009">
                  <c:v>8.5842372897340926</c:v>
                </c:pt>
                <c:pt idx="6010">
                  <c:v>8.567706297758976</c:v>
                </c:pt>
                <c:pt idx="6011">
                  <c:v>8.5943731790834228</c:v>
                </c:pt>
                <c:pt idx="6012">
                  <c:v>8.5458102343241471</c:v>
                </c:pt>
                <c:pt idx="6013">
                  <c:v>8.5752445097304726</c:v>
                </c:pt>
                <c:pt idx="6014">
                  <c:v>8.5610893067538161</c:v>
                </c:pt>
                <c:pt idx="6015">
                  <c:v>8.6065911896960685</c:v>
                </c:pt>
                <c:pt idx="6016">
                  <c:v>8.544675223746891</c:v>
                </c:pt>
                <c:pt idx="6017">
                  <c:v>8.5996131279172658</c:v>
                </c:pt>
                <c:pt idx="6018">
                  <c:v>8.6133144066780485</c:v>
                </c:pt>
                <c:pt idx="6019">
                  <c:v>8.6148975314762808</c:v>
                </c:pt>
                <c:pt idx="6020">
                  <c:v>8.5659114062957684</c:v>
                </c:pt>
                <c:pt idx="6021">
                  <c:v>8.6079490817998661</c:v>
                </c:pt>
                <c:pt idx="6022">
                  <c:v>8.6178430665594039</c:v>
                </c:pt>
                <c:pt idx="6023">
                  <c:v>8.5830450398245208</c:v>
                </c:pt>
                <c:pt idx="6024">
                  <c:v>8.5942075822127677</c:v>
                </c:pt>
                <c:pt idx="6025">
                  <c:v>8.5774172636828396</c:v>
                </c:pt>
                <c:pt idx="6026">
                  <c:v>8.6067897151817547</c:v>
                </c:pt>
                <c:pt idx="6027">
                  <c:v>8.5517098820446495</c:v>
                </c:pt>
                <c:pt idx="6028">
                  <c:v>8.5949981937496975</c:v>
                </c:pt>
                <c:pt idx="6029">
                  <c:v>8.5990762649209742</c:v>
                </c:pt>
                <c:pt idx="6030">
                  <c:v>8.5035722297343206</c:v>
                </c:pt>
                <c:pt idx="6031">
                  <c:v>8.5815601619046831</c:v>
                </c:pt>
                <c:pt idx="6032">
                  <c:v>8.6241020390684593</c:v>
                </c:pt>
                <c:pt idx="6033">
                  <c:v>8.5538092934378227</c:v>
                </c:pt>
                <c:pt idx="6034">
                  <c:v>8.6064430026032248</c:v>
                </c:pt>
                <c:pt idx="6035">
                  <c:v>8.5899631552328515</c:v>
                </c:pt>
                <c:pt idx="6036">
                  <c:v>8.6099069076986527</c:v>
                </c:pt>
                <c:pt idx="6037">
                  <c:v>8.5625415812400174</c:v>
                </c:pt>
                <c:pt idx="6038">
                  <c:v>8.6073933222071499</c:v>
                </c:pt>
                <c:pt idx="6039">
                  <c:v>8.616334439272217</c:v>
                </c:pt>
                <c:pt idx="6040">
                  <c:v>8.6036694849287905</c:v>
                </c:pt>
                <c:pt idx="6041">
                  <c:v>8.6073717379219801</c:v>
                </c:pt>
                <c:pt idx="6042">
                  <c:v>8.6208314801078654</c:v>
                </c:pt>
                <c:pt idx="6043">
                  <c:v>8.5811259641900417</c:v>
                </c:pt>
                <c:pt idx="6044">
                  <c:v>8.5923176747533869</c:v>
                </c:pt>
                <c:pt idx="6045">
                  <c:v>8.5889845469796988</c:v>
                </c:pt>
                <c:pt idx="6046">
                  <c:v>8.5817641184833295</c:v>
                </c:pt>
                <c:pt idx="6047">
                  <c:v>8.5699918325745656</c:v>
                </c:pt>
                <c:pt idx="6048">
                  <c:v>8.5912089369590188</c:v>
                </c:pt>
                <c:pt idx="6049">
                  <c:v>8.5789719182214572</c:v>
                </c:pt>
                <c:pt idx="6050">
                  <c:v>8.5409768305348983</c:v>
                </c:pt>
                <c:pt idx="6051">
                  <c:v>8.606798925287892</c:v>
                </c:pt>
                <c:pt idx="6052">
                  <c:v>8.5800924807560719</c:v>
                </c:pt>
                <c:pt idx="6053">
                  <c:v>8.634267362071455</c:v>
                </c:pt>
                <c:pt idx="6054">
                  <c:v>8.5625919475124448</c:v>
                </c:pt>
                <c:pt idx="6055">
                  <c:v>8.5988195302295463</c:v>
                </c:pt>
                <c:pt idx="6056">
                  <c:v>8.617747071333568</c:v>
                </c:pt>
                <c:pt idx="6057">
                  <c:v>8.6281176056727968</c:v>
                </c:pt>
                <c:pt idx="6058">
                  <c:v>8.6039222637414809</c:v>
                </c:pt>
                <c:pt idx="6059">
                  <c:v>8.6433157926036976</c:v>
                </c:pt>
                <c:pt idx="6060">
                  <c:v>8.6152902485687868</c:v>
                </c:pt>
                <c:pt idx="6061">
                  <c:v>8.5555792972705689</c:v>
                </c:pt>
                <c:pt idx="6062">
                  <c:v>8.6171989382256147</c:v>
                </c:pt>
                <c:pt idx="6063">
                  <c:v>8.6209920873138817</c:v>
                </c:pt>
                <c:pt idx="6064">
                  <c:v>8.5882223390436252</c:v>
                </c:pt>
                <c:pt idx="6065">
                  <c:v>8.5514428732280763</c:v>
                </c:pt>
                <c:pt idx="6066">
                  <c:v>8.6287445847359709</c:v>
                </c:pt>
                <c:pt idx="6067">
                  <c:v>8.5830121301157529</c:v>
                </c:pt>
                <c:pt idx="6068">
                  <c:v>8.6117851003180359</c:v>
                </c:pt>
                <c:pt idx="6069">
                  <c:v>8.6265855308076151</c:v>
                </c:pt>
                <c:pt idx="6070">
                  <c:v>8.6251148256847188</c:v>
                </c:pt>
                <c:pt idx="6071">
                  <c:v>8.6407513649792413</c:v>
                </c:pt>
                <c:pt idx="6072">
                  <c:v>8.6775624596307193</c:v>
                </c:pt>
                <c:pt idx="6073">
                  <c:v>8.5773689375551339</c:v>
                </c:pt>
                <c:pt idx="6074">
                  <c:v>8.6072640739672508</c:v>
                </c:pt>
                <c:pt idx="6075">
                  <c:v>8.6266304418227158</c:v>
                </c:pt>
                <c:pt idx="6076">
                  <c:v>8.6076165260652253</c:v>
                </c:pt>
                <c:pt idx="6077">
                  <c:v>8.6207573596515239</c:v>
                </c:pt>
                <c:pt idx="6078">
                  <c:v>8.634940423304041</c:v>
                </c:pt>
                <c:pt idx="6079">
                  <c:v>8.6223075406493361</c:v>
                </c:pt>
                <c:pt idx="6080">
                  <c:v>8.6030004716776141</c:v>
                </c:pt>
                <c:pt idx="6081">
                  <c:v>8.7484920771377617</c:v>
                </c:pt>
                <c:pt idx="6082">
                  <c:v>8.6167145196080739</c:v>
                </c:pt>
                <c:pt idx="6083">
                  <c:v>8.6259065746679422</c:v>
                </c:pt>
                <c:pt idx="6084">
                  <c:v>8.6038321071130106</c:v>
                </c:pt>
                <c:pt idx="6085">
                  <c:v>8.6213065588896267</c:v>
                </c:pt>
                <c:pt idx="6086">
                  <c:v>8.7143960516664816</c:v>
                </c:pt>
                <c:pt idx="6087">
                  <c:v>8.5841691785474445</c:v>
                </c:pt>
                <c:pt idx="6088">
                  <c:v>8.6750690956566547</c:v>
                </c:pt>
                <c:pt idx="6089">
                  <c:v>8.759761001815848</c:v>
                </c:pt>
                <c:pt idx="6090">
                  <c:v>8.6041285738238109</c:v>
                </c:pt>
                <c:pt idx="6091">
                  <c:v>8.6339139373896394</c:v>
                </c:pt>
                <c:pt idx="6092">
                  <c:v>8.6458232151038192</c:v>
                </c:pt>
                <c:pt idx="6093">
                  <c:v>8.5954207880232723</c:v>
                </c:pt>
                <c:pt idx="6094">
                  <c:v>8.6443374304040752</c:v>
                </c:pt>
                <c:pt idx="6095">
                  <c:v>8.644935385284235</c:v>
                </c:pt>
                <c:pt idx="6096">
                  <c:v>8.642883632731202</c:v>
                </c:pt>
                <c:pt idx="6097">
                  <c:v>8.6250662772248941</c:v>
                </c:pt>
                <c:pt idx="6098">
                  <c:v>8.6493464113759551</c:v>
                </c:pt>
                <c:pt idx="6099">
                  <c:v>8.6354569210136667</c:v>
                </c:pt>
                <c:pt idx="6100">
                  <c:v>8.6342271422649954</c:v>
                </c:pt>
                <c:pt idx="6101">
                  <c:v>8.586722492102469</c:v>
                </c:pt>
                <c:pt idx="6102">
                  <c:v>8.654876604758595</c:v>
                </c:pt>
                <c:pt idx="6103">
                  <c:v>8.6468251963426184</c:v>
                </c:pt>
                <c:pt idx="6104">
                  <c:v>8.5841331635471452</c:v>
                </c:pt>
                <c:pt idx="6105">
                  <c:v>8.6517473189500844</c:v>
                </c:pt>
                <c:pt idx="6106">
                  <c:v>8.6334858095898568</c:v>
                </c:pt>
                <c:pt idx="6107">
                  <c:v>8.6610810839265913</c:v>
                </c:pt>
                <c:pt idx="6108">
                  <c:v>8.6496076211977719</c:v>
                </c:pt>
                <c:pt idx="6109">
                  <c:v>8.6778633274036974</c:v>
                </c:pt>
                <c:pt idx="6110">
                  <c:v>8.5821317486761082</c:v>
                </c:pt>
                <c:pt idx="6111">
                  <c:v>8.6168901509690947</c:v>
                </c:pt>
                <c:pt idx="6112">
                  <c:v>8.6079725220435659</c:v>
                </c:pt>
                <c:pt idx="6113">
                  <c:v>8.7807078214961685</c:v>
                </c:pt>
                <c:pt idx="6114">
                  <c:v>8.6077298173227348</c:v>
                </c:pt>
                <c:pt idx="6115">
                  <c:v>8.6487745752623137</c:v>
                </c:pt>
                <c:pt idx="6116">
                  <c:v>8.5434044456389326</c:v>
                </c:pt>
                <c:pt idx="6117">
                  <c:v>8.618630148072203</c:v>
                </c:pt>
                <c:pt idx="6118">
                  <c:v>8.6859363250952271</c:v>
                </c:pt>
                <c:pt idx="6119">
                  <c:v>8.6505200267063245</c:v>
                </c:pt>
                <c:pt idx="6120">
                  <c:v>8.6488950726465355</c:v>
                </c:pt>
                <c:pt idx="6121">
                  <c:v>8.6188536409494727</c:v>
                </c:pt>
                <c:pt idx="6122">
                  <c:v>8.6798358915984508</c:v>
                </c:pt>
                <c:pt idx="6123">
                  <c:v>8.679811799478319</c:v>
                </c:pt>
                <c:pt idx="6124">
                  <c:v>8.6760857415247603</c:v>
                </c:pt>
                <c:pt idx="6125">
                  <c:v>8.6568618788836496</c:v>
                </c:pt>
                <c:pt idx="6126">
                  <c:v>8.6840650850283101</c:v>
                </c:pt>
                <c:pt idx="6127">
                  <c:v>8.6665056844183006</c:v>
                </c:pt>
                <c:pt idx="6128">
                  <c:v>8.6619588951606321</c:v>
                </c:pt>
                <c:pt idx="6129">
                  <c:v>8.6667596987720028</c:v>
                </c:pt>
                <c:pt idx="6130">
                  <c:v>8.6737090070865097</c:v>
                </c:pt>
                <c:pt idx="6131">
                  <c:v>8.6422869090696146</c:v>
                </c:pt>
                <c:pt idx="6132">
                  <c:v>8.6631359369052223</c:v>
                </c:pt>
                <c:pt idx="6133">
                  <c:v>8.6651560682191526</c:v>
                </c:pt>
                <c:pt idx="6134">
                  <c:v>8.6556512249435364</c:v>
                </c:pt>
                <c:pt idx="6135">
                  <c:v>8.66303775313337</c:v>
                </c:pt>
                <c:pt idx="6136">
                  <c:v>8.6542575792951197</c:v>
                </c:pt>
                <c:pt idx="6137">
                  <c:v>8.6183775049883931</c:v>
                </c:pt>
                <c:pt idx="6138">
                  <c:v>8.6683722324703769</c:v>
                </c:pt>
                <c:pt idx="6139">
                  <c:v>8.5897491108467925</c:v>
                </c:pt>
                <c:pt idx="6140">
                  <c:v>8.6147379314617325</c:v>
                </c:pt>
                <c:pt idx="6141">
                  <c:v>8.6132847841536009</c:v>
                </c:pt>
                <c:pt idx="6142">
                  <c:v>8.6320928008761637</c:v>
                </c:pt>
                <c:pt idx="6143">
                  <c:v>8.6755382021268179</c:v>
                </c:pt>
                <c:pt idx="6144">
                  <c:v>8.6597222816982207</c:v>
                </c:pt>
                <c:pt idx="6145">
                  <c:v>8.6728206249610906</c:v>
                </c:pt>
                <c:pt idx="6146">
                  <c:v>8.6119663318220638</c:v>
                </c:pt>
                <c:pt idx="6147">
                  <c:v>8.6346992230609967</c:v>
                </c:pt>
                <c:pt idx="6148">
                  <c:v>8.7117630343775421</c:v>
                </c:pt>
                <c:pt idx="6149">
                  <c:v>8.6463683709583616</c:v>
                </c:pt>
                <c:pt idx="6150">
                  <c:v>8.6558069602620265</c:v>
                </c:pt>
                <c:pt idx="6151">
                  <c:v>8.6906795802746259</c:v>
                </c:pt>
                <c:pt idx="6152">
                  <c:v>8.6788661933688314</c:v>
                </c:pt>
                <c:pt idx="6153">
                  <c:v>8.6398016856044659</c:v>
                </c:pt>
                <c:pt idx="6154">
                  <c:v>8.7186817731548452</c:v>
                </c:pt>
                <c:pt idx="6155">
                  <c:v>8.6335452219590607</c:v>
                </c:pt>
                <c:pt idx="6156">
                  <c:v>8.6646155990423512</c:v>
                </c:pt>
                <c:pt idx="6157">
                  <c:v>8.679192893961547</c:v>
                </c:pt>
                <c:pt idx="6158">
                  <c:v>8.6633969202717349</c:v>
                </c:pt>
                <c:pt idx="6159">
                  <c:v>8.6724317449287724</c:v>
                </c:pt>
                <c:pt idx="6160">
                  <c:v>8.6281957599169772</c:v>
                </c:pt>
                <c:pt idx="6161">
                  <c:v>8.6682014850441025</c:v>
                </c:pt>
                <c:pt idx="6162">
                  <c:v>8.6718763556268517</c:v>
                </c:pt>
                <c:pt idx="6163">
                  <c:v>8.6943043368232367</c:v>
                </c:pt>
                <c:pt idx="6164">
                  <c:v>8.7143705735438175</c:v>
                </c:pt>
                <c:pt idx="6165">
                  <c:v>8.6852861253664226</c:v>
                </c:pt>
                <c:pt idx="6166">
                  <c:v>8.6677799898286665</c:v>
                </c:pt>
                <c:pt idx="6167">
                  <c:v>8.6485494108802818</c:v>
                </c:pt>
                <c:pt idx="6168">
                  <c:v>8.7514932996329104</c:v>
                </c:pt>
                <c:pt idx="6169">
                  <c:v>8.708146609262835</c:v>
                </c:pt>
                <c:pt idx="6170">
                  <c:v>8.7050756380409187</c:v>
                </c:pt>
                <c:pt idx="6171">
                  <c:v>8.6927415147565927</c:v>
                </c:pt>
                <c:pt idx="6172">
                  <c:v>8.6919006196674857</c:v>
                </c:pt>
                <c:pt idx="6173">
                  <c:v>8.6762895836539968</c:v>
                </c:pt>
                <c:pt idx="6174">
                  <c:v>8.7279249885915178</c:v>
                </c:pt>
                <c:pt idx="6175">
                  <c:v>8.6626583224723284</c:v>
                </c:pt>
                <c:pt idx="6176">
                  <c:v>8.6769654134702154</c:v>
                </c:pt>
                <c:pt idx="6177">
                  <c:v>8.716320652898915</c:v>
                </c:pt>
                <c:pt idx="6178">
                  <c:v>8.6901891348065305</c:v>
                </c:pt>
                <c:pt idx="6179">
                  <c:v>8.7104836837252204</c:v>
                </c:pt>
                <c:pt idx="6180">
                  <c:v>8.7010616799863172</c:v>
                </c:pt>
                <c:pt idx="6181">
                  <c:v>8.7547906690670168</c:v>
                </c:pt>
                <c:pt idx="6182">
                  <c:v>8.7156105153755696</c:v>
                </c:pt>
                <c:pt idx="6183">
                  <c:v>8.7156638524346395</c:v>
                </c:pt>
                <c:pt idx="6184">
                  <c:v>8.7168849893610201</c:v>
                </c:pt>
                <c:pt idx="6185">
                  <c:v>8.7168328253304157</c:v>
                </c:pt>
                <c:pt idx="6186">
                  <c:v>8.7077513112873035</c:v>
                </c:pt>
                <c:pt idx="6187">
                  <c:v>8.694098564425417</c:v>
                </c:pt>
                <c:pt idx="6188">
                  <c:v>8.719551063523765</c:v>
                </c:pt>
                <c:pt idx="6189">
                  <c:v>8.6579141047506649</c:v>
                </c:pt>
                <c:pt idx="6190">
                  <c:v>8.7030050346590127</c:v>
                </c:pt>
                <c:pt idx="6191">
                  <c:v>8.6971822769606728</c:v>
                </c:pt>
                <c:pt idx="6192">
                  <c:v>8.6790198596023309</c:v>
                </c:pt>
                <c:pt idx="6193">
                  <c:v>8.6483259664244621</c:v>
                </c:pt>
                <c:pt idx="6194">
                  <c:v>8.6840626709820388</c:v>
                </c:pt>
                <c:pt idx="6195">
                  <c:v>8.7109408789996525</c:v>
                </c:pt>
                <c:pt idx="6196">
                  <c:v>8.6539576610517717</c:v>
                </c:pt>
                <c:pt idx="6197">
                  <c:v>8.7032516413656751</c:v>
                </c:pt>
                <c:pt idx="6198">
                  <c:v>8.7124906813897347</c:v>
                </c:pt>
                <c:pt idx="6199">
                  <c:v>8.7238749463314882</c:v>
                </c:pt>
                <c:pt idx="6200">
                  <c:v>8.8360434252019857</c:v>
                </c:pt>
                <c:pt idx="6201">
                  <c:v>8.7186646573925657</c:v>
                </c:pt>
                <c:pt idx="6202">
                  <c:v>8.7066320915923896</c:v>
                </c:pt>
                <c:pt idx="6203">
                  <c:v>8.730140574897792</c:v>
                </c:pt>
                <c:pt idx="6204">
                  <c:v>8.7474960078892909</c:v>
                </c:pt>
                <c:pt idx="6205">
                  <c:v>8.7157904980472676</c:v>
                </c:pt>
                <c:pt idx="6206">
                  <c:v>8.8497235216762071</c:v>
                </c:pt>
                <c:pt idx="6207">
                  <c:v>8.7324556544396295</c:v>
                </c:pt>
                <c:pt idx="6208">
                  <c:v>8.6964927325922066</c:v>
                </c:pt>
                <c:pt idx="6209">
                  <c:v>8.7366853239028188</c:v>
                </c:pt>
                <c:pt idx="6210">
                  <c:v>8.7094241363510854</c:v>
                </c:pt>
                <c:pt idx="6211">
                  <c:v>8.7394056834133789</c:v>
                </c:pt>
                <c:pt idx="6212">
                  <c:v>8.7102975548566057</c:v>
                </c:pt>
                <c:pt idx="6213">
                  <c:v>8.7231607097472317</c:v>
                </c:pt>
                <c:pt idx="6214">
                  <c:v>8.6852891354418098</c:v>
                </c:pt>
                <c:pt idx="6215">
                  <c:v>8.8059646247666521</c:v>
                </c:pt>
                <c:pt idx="6216">
                  <c:v>8.707812586111876</c:v>
                </c:pt>
                <c:pt idx="6217">
                  <c:v>8.7030504447001551</c:v>
                </c:pt>
                <c:pt idx="6218">
                  <c:v>9.3111108047859688</c:v>
                </c:pt>
                <c:pt idx="6219">
                  <c:v>8.7380791049458395</c:v>
                </c:pt>
                <c:pt idx="6220">
                  <c:v>8.756182611866226</c:v>
                </c:pt>
                <c:pt idx="6221">
                  <c:v>8.7272538188505919</c:v>
                </c:pt>
                <c:pt idx="6222">
                  <c:v>8.7924050914790808</c:v>
                </c:pt>
                <c:pt idx="6223">
                  <c:v>8.7377949055479878</c:v>
                </c:pt>
                <c:pt idx="6224">
                  <c:v>8.7473690778888287</c:v>
                </c:pt>
                <c:pt idx="6225">
                  <c:v>8.7474719067693449</c:v>
                </c:pt>
                <c:pt idx="6226">
                  <c:v>8.7102339114022627</c:v>
                </c:pt>
                <c:pt idx="6227">
                  <c:v>8.7625259064267667</c:v>
                </c:pt>
                <c:pt idx="6228">
                  <c:v>8.7206312102310335</c:v>
                </c:pt>
                <c:pt idx="6229">
                  <c:v>8.7374707717393978</c:v>
                </c:pt>
                <c:pt idx="6230">
                  <c:v>8.7241004869763685</c:v>
                </c:pt>
                <c:pt idx="6231">
                  <c:v>8.7009511676716489</c:v>
                </c:pt>
                <c:pt idx="6232">
                  <c:v>8.7857879541042774</c:v>
                </c:pt>
                <c:pt idx="6233">
                  <c:v>8.7178122420754178</c:v>
                </c:pt>
                <c:pt idx="6234">
                  <c:v>8.6978116755105486</c:v>
                </c:pt>
                <c:pt idx="6235">
                  <c:v>8.7222066825329918</c:v>
                </c:pt>
                <c:pt idx="6236">
                  <c:v>8.7633814929604732</c:v>
                </c:pt>
                <c:pt idx="6237">
                  <c:v>8.7501851222063554</c:v>
                </c:pt>
                <c:pt idx="6238">
                  <c:v>8.7423645887346986</c:v>
                </c:pt>
                <c:pt idx="6239">
                  <c:v>8.8462649396294974</c:v>
                </c:pt>
                <c:pt idx="6240">
                  <c:v>8.7679972714615033</c:v>
                </c:pt>
                <c:pt idx="6241">
                  <c:v>8.7123790535331764</c:v>
                </c:pt>
                <c:pt idx="6242">
                  <c:v>8.754168211618568</c:v>
                </c:pt>
                <c:pt idx="6243">
                  <c:v>8.7576762337090752</c:v>
                </c:pt>
                <c:pt idx="6244">
                  <c:v>8.7612435043792463</c:v>
                </c:pt>
                <c:pt idx="6245">
                  <c:v>8.7435004557798859</c:v>
                </c:pt>
                <c:pt idx="6246">
                  <c:v>8.7630666368058208</c:v>
                </c:pt>
                <c:pt idx="6247">
                  <c:v>8.6639454594754053</c:v>
                </c:pt>
                <c:pt idx="6248">
                  <c:v>8.7427494496423037</c:v>
                </c:pt>
                <c:pt idx="6249">
                  <c:v>8.7639171917801715</c:v>
                </c:pt>
                <c:pt idx="6250">
                  <c:v>8.828108896541579</c:v>
                </c:pt>
                <c:pt idx="6251">
                  <c:v>8.8365228513710807</c:v>
                </c:pt>
                <c:pt idx="6252">
                  <c:v>8.7610160381656161</c:v>
                </c:pt>
                <c:pt idx="6253">
                  <c:v>8.7616837022182832</c:v>
                </c:pt>
                <c:pt idx="6254">
                  <c:v>8.7963341984180108</c:v>
                </c:pt>
                <c:pt idx="6255">
                  <c:v>8.7461981009443939</c:v>
                </c:pt>
                <c:pt idx="6256">
                  <c:v>8.7224082586248226</c:v>
                </c:pt>
                <c:pt idx="6257">
                  <c:v>8.7771798508122512</c:v>
                </c:pt>
                <c:pt idx="6258">
                  <c:v>8.8102251211441089</c:v>
                </c:pt>
                <c:pt idx="6259">
                  <c:v>8.739292092969805</c:v>
                </c:pt>
                <c:pt idx="6260">
                  <c:v>8.7705516108046737</c:v>
                </c:pt>
                <c:pt idx="6261">
                  <c:v>8.7474712811813919</c:v>
                </c:pt>
                <c:pt idx="6262">
                  <c:v>8.839257578489006</c:v>
                </c:pt>
                <c:pt idx="6263">
                  <c:v>8.7858735373658714</c:v>
                </c:pt>
                <c:pt idx="6264">
                  <c:v>8.8048829288079595</c:v>
                </c:pt>
                <c:pt idx="6265">
                  <c:v>8.8970703657188839</c:v>
                </c:pt>
                <c:pt idx="6266">
                  <c:v>8.7996822109864308</c:v>
                </c:pt>
                <c:pt idx="6267">
                  <c:v>8.7777692833242327</c:v>
                </c:pt>
                <c:pt idx="6268">
                  <c:v>8.8141353320415732</c:v>
                </c:pt>
                <c:pt idx="6269">
                  <c:v>8.8151367800422822</c:v>
                </c:pt>
                <c:pt idx="6270">
                  <c:v>8.726390455054494</c:v>
                </c:pt>
                <c:pt idx="6271">
                  <c:v>8.7680335090236508</c:v>
                </c:pt>
                <c:pt idx="6272">
                  <c:v>8.8411590458094071</c:v>
                </c:pt>
                <c:pt idx="6273">
                  <c:v>8.7730863942396979</c:v>
                </c:pt>
                <c:pt idx="6274">
                  <c:v>8.7260327279237924</c:v>
                </c:pt>
                <c:pt idx="6275">
                  <c:v>8.7800776335779442</c:v>
                </c:pt>
                <c:pt idx="6276">
                  <c:v>8.8093100690081361</c:v>
                </c:pt>
                <c:pt idx="6277">
                  <c:v>8.799144220522372</c:v>
                </c:pt>
                <c:pt idx="6278">
                  <c:v>8.8500179267188237</c:v>
                </c:pt>
                <c:pt idx="6279">
                  <c:v>8.6112268413074489</c:v>
                </c:pt>
                <c:pt idx="6280">
                  <c:v>8.7836752907467943</c:v>
                </c:pt>
                <c:pt idx="6281">
                  <c:v>8.9154684942224858</c:v>
                </c:pt>
                <c:pt idx="6282">
                  <c:v>8.8082088811462285</c:v>
                </c:pt>
                <c:pt idx="6283">
                  <c:v>8.8185886259863757</c:v>
                </c:pt>
                <c:pt idx="6284">
                  <c:v>8.8309078315965621</c:v>
                </c:pt>
                <c:pt idx="6285">
                  <c:v>8.7897865082652213</c:v>
                </c:pt>
                <c:pt idx="6286">
                  <c:v>8.782840725836019</c:v>
                </c:pt>
                <c:pt idx="6287">
                  <c:v>8.8116739126434709</c:v>
                </c:pt>
                <c:pt idx="6288">
                  <c:v>8.8139383105875471</c:v>
                </c:pt>
                <c:pt idx="6289">
                  <c:v>8.8359350725803019</c:v>
                </c:pt>
                <c:pt idx="6290">
                  <c:v>8.8284231746773631</c:v>
                </c:pt>
                <c:pt idx="6291">
                  <c:v>8.8035439090704788</c:v>
                </c:pt>
                <c:pt idx="6292">
                  <c:v>8.7883534712860651</c:v>
                </c:pt>
                <c:pt idx="6293">
                  <c:v>8.7507322805427368</c:v>
                </c:pt>
                <c:pt idx="6294">
                  <c:v>8.7999850238425879</c:v>
                </c:pt>
                <c:pt idx="6295">
                  <c:v>8.8207590775584368</c:v>
                </c:pt>
                <c:pt idx="6296">
                  <c:v>8.7428299155704821</c:v>
                </c:pt>
                <c:pt idx="6297">
                  <c:v>8.7959814434879249</c:v>
                </c:pt>
                <c:pt idx="6298">
                  <c:v>8.8398246690298592</c:v>
                </c:pt>
                <c:pt idx="6299">
                  <c:v>8.7829807709445351</c:v>
                </c:pt>
                <c:pt idx="6300">
                  <c:v>8.8363485492278215</c:v>
                </c:pt>
                <c:pt idx="6301">
                  <c:v>8.8304022162602678</c:v>
                </c:pt>
                <c:pt idx="6302">
                  <c:v>8.8024417755927988</c:v>
                </c:pt>
                <c:pt idx="6303">
                  <c:v>8.7640233868621031</c:v>
                </c:pt>
                <c:pt idx="6304">
                  <c:v>8.884472874868738</c:v>
                </c:pt>
                <c:pt idx="6305">
                  <c:v>8.7505436476415088</c:v>
                </c:pt>
                <c:pt idx="6306">
                  <c:v>8.8885811398068792</c:v>
                </c:pt>
                <c:pt idx="6307">
                  <c:v>8.8184783322785183</c:v>
                </c:pt>
                <c:pt idx="6308">
                  <c:v>8.8203875957320008</c:v>
                </c:pt>
                <c:pt idx="6309">
                  <c:v>8.8485143495108503</c:v>
                </c:pt>
                <c:pt idx="6310">
                  <c:v>8.8534053748682933</c:v>
                </c:pt>
                <c:pt idx="6311">
                  <c:v>8.7661894239686298</c:v>
                </c:pt>
                <c:pt idx="6312">
                  <c:v>8.9452677577683648</c:v>
                </c:pt>
                <c:pt idx="6313">
                  <c:v>8.8283191323977839</c:v>
                </c:pt>
                <c:pt idx="6314">
                  <c:v>8.826822497359883</c:v>
                </c:pt>
                <c:pt idx="6315">
                  <c:v>8.8073613330463196</c:v>
                </c:pt>
                <c:pt idx="6316">
                  <c:v>8.8839072462425275</c:v>
                </c:pt>
                <c:pt idx="6317">
                  <c:v>8.8448292489294005</c:v>
                </c:pt>
                <c:pt idx="6318">
                  <c:v>8.7992241270738081</c:v>
                </c:pt>
                <c:pt idx="6319">
                  <c:v>8.8331651841818637</c:v>
                </c:pt>
                <c:pt idx="6320">
                  <c:v>8.8063937150514189</c:v>
                </c:pt>
                <c:pt idx="6321">
                  <c:v>8.7544181837106159</c:v>
                </c:pt>
                <c:pt idx="6322">
                  <c:v>8.8313716341478479</c:v>
                </c:pt>
                <c:pt idx="6323">
                  <c:v>8.8161065344143683</c:v>
                </c:pt>
                <c:pt idx="6324">
                  <c:v>8.883836988616256</c:v>
                </c:pt>
                <c:pt idx="6325">
                  <c:v>8.8498549956715085</c:v>
                </c:pt>
                <c:pt idx="6326">
                  <c:v>8.8275377761326848</c:v>
                </c:pt>
                <c:pt idx="6327">
                  <c:v>8.8198507082040241</c:v>
                </c:pt>
                <c:pt idx="6328">
                  <c:v>8.8584799172977267</c:v>
                </c:pt>
                <c:pt idx="6329">
                  <c:v>8.8296515880670672</c:v>
                </c:pt>
                <c:pt idx="6330">
                  <c:v>8.825066774686638</c:v>
                </c:pt>
                <c:pt idx="6331">
                  <c:v>8.8273924464408182</c:v>
                </c:pt>
                <c:pt idx="6332">
                  <c:v>8.8595002125969398</c:v>
                </c:pt>
                <c:pt idx="6333">
                  <c:v>8.8673040243241363</c:v>
                </c:pt>
                <c:pt idx="6334">
                  <c:v>8.8382238821964716</c:v>
                </c:pt>
                <c:pt idx="6335">
                  <c:v>8.8238320255598968</c:v>
                </c:pt>
                <c:pt idx="6336">
                  <c:v>8.8186620672020677</c:v>
                </c:pt>
                <c:pt idx="6337">
                  <c:v>8.8241238792614229</c:v>
                </c:pt>
                <c:pt idx="6338">
                  <c:v>8.8276853271756224</c:v>
                </c:pt>
                <c:pt idx="6339">
                  <c:v>8.8233552516603595</c:v>
                </c:pt>
                <c:pt idx="6340">
                  <c:v>8.8779374253471524</c:v>
                </c:pt>
                <c:pt idx="6341">
                  <c:v>8.8005922437421873</c:v>
                </c:pt>
                <c:pt idx="6342">
                  <c:v>8.842679580884047</c:v>
                </c:pt>
                <c:pt idx="6343">
                  <c:v>8.8619162193110093</c:v>
                </c:pt>
                <c:pt idx="6344">
                  <c:v>8.8411872654649564</c:v>
                </c:pt>
                <c:pt idx="6345">
                  <c:v>8.8402944376287174</c:v>
                </c:pt>
                <c:pt idx="6346">
                  <c:v>8.4685665775252783</c:v>
                </c:pt>
                <c:pt idx="6347">
                  <c:v>8.8494266603729397</c:v>
                </c:pt>
                <c:pt idx="6348">
                  <c:v>8.8555869884738492</c:v>
                </c:pt>
                <c:pt idx="6349">
                  <c:v>8.862188941231782</c:v>
                </c:pt>
                <c:pt idx="6350">
                  <c:v>8.8883995994856679</c:v>
                </c:pt>
                <c:pt idx="6351">
                  <c:v>8.8466667754836728</c:v>
                </c:pt>
                <c:pt idx="6352">
                  <c:v>8.9036947136064946</c:v>
                </c:pt>
                <c:pt idx="6353">
                  <c:v>8.8959668631145661</c:v>
                </c:pt>
                <c:pt idx="6354">
                  <c:v>8.8858686770276289</c:v>
                </c:pt>
                <c:pt idx="6355">
                  <c:v>8.8748196491842517</c:v>
                </c:pt>
                <c:pt idx="6356">
                  <c:v>8.8699519801125071</c:v>
                </c:pt>
                <c:pt idx="6357">
                  <c:v>8.8508093292991425</c:v>
                </c:pt>
                <c:pt idx="6358">
                  <c:v>8.8311214680343166</c:v>
                </c:pt>
                <c:pt idx="6359">
                  <c:v>8.8964676915380867</c:v>
                </c:pt>
                <c:pt idx="6360">
                  <c:v>8.8932629401810388</c:v>
                </c:pt>
                <c:pt idx="6361">
                  <c:v>8.9100305751613771</c:v>
                </c:pt>
                <c:pt idx="6362">
                  <c:v>8.9348740514731197</c:v>
                </c:pt>
                <c:pt idx="6363">
                  <c:v>8.9079852981947152</c:v>
                </c:pt>
                <c:pt idx="6364">
                  <c:v>8.9136392776591453</c:v>
                </c:pt>
                <c:pt idx="6365">
                  <c:v>8.934425291206237</c:v>
                </c:pt>
                <c:pt idx="6366">
                  <c:v>8.8926337824236459</c:v>
                </c:pt>
                <c:pt idx="6367">
                  <c:v>8.9065242231316706</c:v>
                </c:pt>
                <c:pt idx="6368">
                  <c:v>8.9024497542099112</c:v>
                </c:pt>
                <c:pt idx="6369">
                  <c:v>8.8920454925293271</c:v>
                </c:pt>
                <c:pt idx="6370">
                  <c:v>8.8782864837492568</c:v>
                </c:pt>
                <c:pt idx="6371">
                  <c:v>8.9101903801825202</c:v>
                </c:pt>
                <c:pt idx="6372">
                  <c:v>9.0424940921144827</c:v>
                </c:pt>
                <c:pt idx="6373">
                  <c:v>9.0034517685788629</c:v>
                </c:pt>
                <c:pt idx="6374">
                  <c:v>8.9358091809283167</c:v>
                </c:pt>
                <c:pt idx="6375">
                  <c:v>8.9354385701951475</c:v>
                </c:pt>
                <c:pt idx="6376">
                  <c:v>8.8841592779010572</c:v>
                </c:pt>
                <c:pt idx="6377">
                  <c:v>8.9091218267833057</c:v>
                </c:pt>
                <c:pt idx="6378">
                  <c:v>8.9332048923261702</c:v>
                </c:pt>
                <c:pt idx="6379">
                  <c:v>9.0058731905817151</c:v>
                </c:pt>
                <c:pt idx="6380">
                  <c:v>8.9450981832980485</c:v>
                </c:pt>
                <c:pt idx="6381">
                  <c:v>8.9445334460045309</c:v>
                </c:pt>
                <c:pt idx="6382">
                  <c:v>8.9457959167883772</c:v>
                </c:pt>
                <c:pt idx="6383">
                  <c:v>8.9560818626702297</c:v>
                </c:pt>
                <c:pt idx="6384">
                  <c:v>8.8694864385485186</c:v>
                </c:pt>
                <c:pt idx="6385">
                  <c:v>8.9388168349539097</c:v>
                </c:pt>
                <c:pt idx="6386">
                  <c:v>8.9365995512833862</c:v>
                </c:pt>
                <c:pt idx="6387">
                  <c:v>9.0433005126305694</c:v>
                </c:pt>
                <c:pt idx="6388">
                  <c:v>8.9344869680426644</c:v>
                </c:pt>
                <c:pt idx="6389">
                  <c:v>8.9290307212563302</c:v>
                </c:pt>
                <c:pt idx="6390">
                  <c:v>8.784935369928057</c:v>
                </c:pt>
                <c:pt idx="6391">
                  <c:v>8.9183854625326404</c:v>
                </c:pt>
                <c:pt idx="6392">
                  <c:v>8.9225691175694646</c:v>
                </c:pt>
                <c:pt idx="6393">
                  <c:v>8.9337725169213176</c:v>
                </c:pt>
                <c:pt idx="6394">
                  <c:v>8.891810460876366</c:v>
                </c:pt>
                <c:pt idx="6395">
                  <c:v>8.9082845673478452</c:v>
                </c:pt>
                <c:pt idx="6396">
                  <c:v>8.8829257181140004</c:v>
                </c:pt>
                <c:pt idx="6397">
                  <c:v>8.935901452593308</c:v>
                </c:pt>
                <c:pt idx="6398">
                  <c:v>8.9414510183792562</c:v>
                </c:pt>
                <c:pt idx="6399">
                  <c:v>8.9015415116087517</c:v>
                </c:pt>
                <c:pt idx="6400">
                  <c:v>8.9538376725555171</c:v>
                </c:pt>
                <c:pt idx="6401">
                  <c:v>8.943791737719069</c:v>
                </c:pt>
                <c:pt idx="6402">
                  <c:v>8.9657469381244912</c:v>
                </c:pt>
                <c:pt idx="6403">
                  <c:v>8.9398720115192241</c:v>
                </c:pt>
                <c:pt idx="6404">
                  <c:v>8.9538378190653187</c:v>
                </c:pt>
                <c:pt idx="6405">
                  <c:v>8.9693932459707657</c:v>
                </c:pt>
                <c:pt idx="6406">
                  <c:v>8.9935435511433841</c:v>
                </c:pt>
                <c:pt idx="6407">
                  <c:v>8.9346552953875591</c:v>
                </c:pt>
                <c:pt idx="6408">
                  <c:v>8.9439734393115025</c:v>
                </c:pt>
                <c:pt idx="6409">
                  <c:v>8.9980441284367032</c:v>
                </c:pt>
                <c:pt idx="6410">
                  <c:v>8.9780480793995974</c:v>
                </c:pt>
                <c:pt idx="6411">
                  <c:v>8.9278872974283914</c:v>
                </c:pt>
                <c:pt idx="6412">
                  <c:v>8.9228052256862238</c:v>
                </c:pt>
                <c:pt idx="6413">
                  <c:v>8.9705989172115057</c:v>
                </c:pt>
                <c:pt idx="6414">
                  <c:v>8.9636457581872726</c:v>
                </c:pt>
                <c:pt idx="6415">
                  <c:v>8.9780977323368507</c:v>
                </c:pt>
                <c:pt idx="6416">
                  <c:v>8.9741487442648911</c:v>
                </c:pt>
                <c:pt idx="6417">
                  <c:v>9.0736983694083762</c:v>
                </c:pt>
                <c:pt idx="6418">
                  <c:v>8.988803005833697</c:v>
                </c:pt>
                <c:pt idx="6419">
                  <c:v>8.9674580159976696</c:v>
                </c:pt>
                <c:pt idx="6420">
                  <c:v>8.9786098538590942</c:v>
                </c:pt>
                <c:pt idx="6421">
                  <c:v>8.9572459342417048</c:v>
                </c:pt>
                <c:pt idx="6422">
                  <c:v>8.9953409605001085</c:v>
                </c:pt>
                <c:pt idx="6423">
                  <c:v>8.9912573659258399</c:v>
                </c:pt>
                <c:pt idx="6424">
                  <c:v>9.2089367711956722</c:v>
                </c:pt>
                <c:pt idx="6425">
                  <c:v>9.0018109806139979</c:v>
                </c:pt>
                <c:pt idx="6426">
                  <c:v>9.0437916145493258</c:v>
                </c:pt>
                <c:pt idx="6427">
                  <c:v>8.9837246723170203</c:v>
                </c:pt>
                <c:pt idx="6428">
                  <c:v>9.0004021116216748</c:v>
                </c:pt>
                <c:pt idx="6429">
                  <c:v>8.9865527602336375</c:v>
                </c:pt>
                <c:pt idx="6430">
                  <c:v>9.0071560037172578</c:v>
                </c:pt>
                <c:pt idx="6431">
                  <c:v>8.9410335697945484</c:v>
                </c:pt>
                <c:pt idx="6432">
                  <c:v>9.343931901047803</c:v>
                </c:pt>
                <c:pt idx="6433">
                  <c:v>9.09356410572755</c:v>
                </c:pt>
                <c:pt idx="6434">
                  <c:v>9.0833304649921924</c:v>
                </c:pt>
                <c:pt idx="6435">
                  <c:v>8.9659850988922294</c:v>
                </c:pt>
                <c:pt idx="6436">
                  <c:v>9.0172449236263716</c:v>
                </c:pt>
                <c:pt idx="6437">
                  <c:v>8.9955892247258795</c:v>
                </c:pt>
                <c:pt idx="6438">
                  <c:v>9.0362896508576558</c:v>
                </c:pt>
                <c:pt idx="6439">
                  <c:v>9.006279497314031</c:v>
                </c:pt>
                <c:pt idx="6440">
                  <c:v>8.9680755959887328</c:v>
                </c:pt>
                <c:pt idx="6441">
                  <c:v>9.0258505888925953</c:v>
                </c:pt>
                <c:pt idx="6442">
                  <c:v>9.02706034229249</c:v>
                </c:pt>
                <c:pt idx="6443">
                  <c:v>9.02805981960047</c:v>
                </c:pt>
                <c:pt idx="6444">
                  <c:v>8.9735053531226914</c:v>
                </c:pt>
                <c:pt idx="6445">
                  <c:v>8.971378199097277</c:v>
                </c:pt>
                <c:pt idx="6446">
                  <c:v>9.0330795520535929</c:v>
                </c:pt>
                <c:pt idx="6447">
                  <c:v>9.0103676105484301</c:v>
                </c:pt>
                <c:pt idx="6448">
                  <c:v>9.0276912783203773</c:v>
                </c:pt>
                <c:pt idx="6449">
                  <c:v>8.984754465400755</c:v>
                </c:pt>
                <c:pt idx="6450">
                  <c:v>9.0572442913471534</c:v>
                </c:pt>
                <c:pt idx="6451">
                  <c:v>8.9556896433139084</c:v>
                </c:pt>
                <c:pt idx="6452">
                  <c:v>9.0239592617883453</c:v>
                </c:pt>
                <c:pt idx="6453">
                  <c:v>9.0712265703843524</c:v>
                </c:pt>
                <c:pt idx="6454">
                  <c:v>9.0522692905754525</c:v>
                </c:pt>
                <c:pt idx="6455">
                  <c:v>9.0481023525286286</c:v>
                </c:pt>
                <c:pt idx="6456">
                  <c:v>9.0523605720434528</c:v>
                </c:pt>
                <c:pt idx="6457">
                  <c:v>9.0418368207907349</c:v>
                </c:pt>
                <c:pt idx="6458">
                  <c:v>9.0733892406440297</c:v>
                </c:pt>
                <c:pt idx="6459">
                  <c:v>9.0563129928569275</c:v>
                </c:pt>
                <c:pt idx="6460">
                  <c:v>9.0729226491105184</c:v>
                </c:pt>
                <c:pt idx="6461">
                  <c:v>9.0691193603847662</c:v>
                </c:pt>
                <c:pt idx="6462">
                  <c:v>9.0651852029281343</c:v>
                </c:pt>
                <c:pt idx="6463">
                  <c:v>9.1009829595409553</c:v>
                </c:pt>
                <c:pt idx="6464">
                  <c:v>9.0716400333143028</c:v>
                </c:pt>
                <c:pt idx="6465">
                  <c:v>9.057426357392222</c:v>
                </c:pt>
                <c:pt idx="6466">
                  <c:v>9.0823765289628398</c:v>
                </c:pt>
                <c:pt idx="6467">
                  <c:v>9.039911895005897</c:v>
                </c:pt>
                <c:pt idx="6468">
                  <c:v>9.075389927886409</c:v>
                </c:pt>
                <c:pt idx="6469">
                  <c:v>9.0189532163350457</c:v>
                </c:pt>
                <c:pt idx="6470">
                  <c:v>9.1310295581195309</c:v>
                </c:pt>
                <c:pt idx="6471">
                  <c:v>9.1006482322792923</c:v>
                </c:pt>
                <c:pt idx="6472">
                  <c:v>9.1292891069107203</c:v>
                </c:pt>
                <c:pt idx="6473">
                  <c:v>9.1128268261261223</c:v>
                </c:pt>
                <c:pt idx="6474">
                  <c:v>9.1092520020269472</c:v>
                </c:pt>
                <c:pt idx="6475">
                  <c:v>9.1276037224808437</c:v>
                </c:pt>
                <c:pt idx="6476">
                  <c:v>9.1131189184327184</c:v>
                </c:pt>
                <c:pt idx="6477">
                  <c:v>9.0959710532622591</c:v>
                </c:pt>
                <c:pt idx="6478">
                  <c:v>9.115385665984169</c:v>
                </c:pt>
                <c:pt idx="6479">
                  <c:v>9.094896128651591</c:v>
                </c:pt>
                <c:pt idx="6480">
                  <c:v>9.1211920691288171</c:v>
                </c:pt>
                <c:pt idx="6481">
                  <c:v>9.1214806163517235</c:v>
                </c:pt>
                <c:pt idx="6482">
                  <c:v>9.0754856840305749</c:v>
                </c:pt>
                <c:pt idx="6483">
                  <c:v>9.0940191990208099</c:v>
                </c:pt>
                <c:pt idx="6484">
                  <c:v>9.1301642196509505</c:v>
                </c:pt>
                <c:pt idx="6485">
                  <c:v>9.0810253580778291</c:v>
                </c:pt>
                <c:pt idx="6486">
                  <c:v>9.1151047221127453</c:v>
                </c:pt>
                <c:pt idx="6487">
                  <c:v>9.1076156432416315</c:v>
                </c:pt>
                <c:pt idx="6488">
                  <c:v>9.1420476513952398</c:v>
                </c:pt>
                <c:pt idx="6489">
                  <c:v>9.136560539053864</c:v>
                </c:pt>
                <c:pt idx="6490">
                  <c:v>9.1457562684963527</c:v>
                </c:pt>
                <c:pt idx="6491">
                  <c:v>9.1257320125870578</c:v>
                </c:pt>
                <c:pt idx="6492">
                  <c:v>9.0887020785550447</c:v>
                </c:pt>
                <c:pt idx="6493">
                  <c:v>9.1425697363167373</c:v>
                </c:pt>
                <c:pt idx="6494">
                  <c:v>9.1289939656536294</c:v>
                </c:pt>
                <c:pt idx="6495">
                  <c:v>9.1912279086640609</c:v>
                </c:pt>
                <c:pt idx="6496">
                  <c:v>9.1470028966325589</c:v>
                </c:pt>
                <c:pt idx="6497">
                  <c:v>9.1575422117767555</c:v>
                </c:pt>
                <c:pt idx="6498">
                  <c:v>9.118323036710736</c:v>
                </c:pt>
                <c:pt idx="6499">
                  <c:v>9.1353524149505798</c:v>
                </c:pt>
                <c:pt idx="6500">
                  <c:v>9.105828535353325</c:v>
                </c:pt>
                <c:pt idx="6501">
                  <c:v>9.183980995409657</c:v>
                </c:pt>
                <c:pt idx="6502">
                  <c:v>9.1475269983298908</c:v>
                </c:pt>
                <c:pt idx="6503">
                  <c:v>9.1848790160185683</c:v>
                </c:pt>
                <c:pt idx="6504">
                  <c:v>9.1735989732167873</c:v>
                </c:pt>
                <c:pt idx="6505">
                  <c:v>9.1735261701645427</c:v>
                </c:pt>
                <c:pt idx="6506">
                  <c:v>9.2005983324367637</c:v>
                </c:pt>
                <c:pt idx="6507">
                  <c:v>9.1226884284149783</c:v>
                </c:pt>
                <c:pt idx="6508">
                  <c:v>9.1934577625920237</c:v>
                </c:pt>
                <c:pt idx="6509">
                  <c:v>9.1580977451963719</c:v>
                </c:pt>
                <c:pt idx="6510">
                  <c:v>9.2085653628247872</c:v>
                </c:pt>
                <c:pt idx="6511">
                  <c:v>9.1748897642525655</c:v>
                </c:pt>
                <c:pt idx="6512">
                  <c:v>9.2051388854639367</c:v>
                </c:pt>
                <c:pt idx="6513">
                  <c:v>9.1697249660420557</c:v>
                </c:pt>
                <c:pt idx="6514">
                  <c:v>9.1619395242322721</c:v>
                </c:pt>
                <c:pt idx="6515">
                  <c:v>9.1860233315339475</c:v>
                </c:pt>
                <c:pt idx="6516">
                  <c:v>9.1905124052470448</c:v>
                </c:pt>
                <c:pt idx="6517">
                  <c:v>9.2160688621377922</c:v>
                </c:pt>
                <c:pt idx="6518">
                  <c:v>9.3282198228007811</c:v>
                </c:pt>
                <c:pt idx="6519">
                  <c:v>9.148029152252521</c:v>
                </c:pt>
                <c:pt idx="6520">
                  <c:v>9.2254659133202388</c:v>
                </c:pt>
                <c:pt idx="6521">
                  <c:v>9.2049641183115014</c:v>
                </c:pt>
                <c:pt idx="6522">
                  <c:v>9.3304976673880677</c:v>
                </c:pt>
                <c:pt idx="6523">
                  <c:v>9.2157540645500493</c:v>
                </c:pt>
                <c:pt idx="6524">
                  <c:v>9.2141331872301642</c:v>
                </c:pt>
                <c:pt idx="6525">
                  <c:v>9.1868510632549789</c:v>
                </c:pt>
                <c:pt idx="6526">
                  <c:v>9.2226675475892108</c:v>
                </c:pt>
                <c:pt idx="6527">
                  <c:v>9.3056592995252885</c:v>
                </c:pt>
                <c:pt idx="6528">
                  <c:v>9.2302622692782013</c:v>
                </c:pt>
                <c:pt idx="6529">
                  <c:v>9.1814339896347175</c:v>
                </c:pt>
                <c:pt idx="6530">
                  <c:v>9.1980427482611855</c:v>
                </c:pt>
                <c:pt idx="6531">
                  <c:v>9.2226853989728337</c:v>
                </c:pt>
                <c:pt idx="6532">
                  <c:v>9.2191579356691147</c:v>
                </c:pt>
                <c:pt idx="6533">
                  <c:v>9.3260512474435622</c:v>
                </c:pt>
                <c:pt idx="6534">
                  <c:v>9.1826271163635198</c:v>
                </c:pt>
                <c:pt idx="6535">
                  <c:v>9.2312792247653714</c:v>
                </c:pt>
                <c:pt idx="6536">
                  <c:v>9.253263095202735</c:v>
                </c:pt>
                <c:pt idx="6537">
                  <c:v>9.2443366845358117</c:v>
                </c:pt>
                <c:pt idx="6538">
                  <c:v>9.2482714466674452</c:v>
                </c:pt>
                <c:pt idx="6539">
                  <c:v>9.2213996407377685</c:v>
                </c:pt>
                <c:pt idx="6540">
                  <c:v>9.283349735698561</c:v>
                </c:pt>
                <c:pt idx="6541">
                  <c:v>9.2621203127187286</c:v>
                </c:pt>
                <c:pt idx="6542">
                  <c:v>9.2849682345356772</c:v>
                </c:pt>
                <c:pt idx="6543">
                  <c:v>9.2080569478130982</c:v>
                </c:pt>
                <c:pt idx="6544">
                  <c:v>9.3660272956040576</c:v>
                </c:pt>
                <c:pt idx="6545">
                  <c:v>9.2299490955795154</c:v>
                </c:pt>
                <c:pt idx="6546">
                  <c:v>9.2675494972078098</c:v>
                </c:pt>
                <c:pt idx="6547">
                  <c:v>9.2509835040364834</c:v>
                </c:pt>
                <c:pt idx="6548">
                  <c:v>9.3191205205545149</c:v>
                </c:pt>
                <c:pt idx="6549">
                  <c:v>9.5588346058566867</c:v>
                </c:pt>
                <c:pt idx="6550">
                  <c:v>9.369503317353626</c:v>
                </c:pt>
                <c:pt idx="6551">
                  <c:v>9.2803463774992867</c:v>
                </c:pt>
                <c:pt idx="6552">
                  <c:v>9.2932678142537615</c:v>
                </c:pt>
                <c:pt idx="6553">
                  <c:v>9.2459721494316689</c:v>
                </c:pt>
                <c:pt idx="6554">
                  <c:v>9.2867923349635522</c:v>
                </c:pt>
                <c:pt idx="6555">
                  <c:v>9.3001353439857688</c:v>
                </c:pt>
                <c:pt idx="6556">
                  <c:v>9.3137571452361687</c:v>
                </c:pt>
                <c:pt idx="6557">
                  <c:v>9.3391200679482527</c:v>
                </c:pt>
                <c:pt idx="6558">
                  <c:v>9.3524393692141032</c:v>
                </c:pt>
                <c:pt idx="6559">
                  <c:v>9.3434922978202373</c:v>
                </c:pt>
                <c:pt idx="6560">
                  <c:v>9.3010438980040515</c:v>
                </c:pt>
                <c:pt idx="6561">
                  <c:v>9.3723650794378948</c:v>
                </c:pt>
                <c:pt idx="6562">
                  <c:v>9.3520157814958118</c:v>
                </c:pt>
                <c:pt idx="6563">
                  <c:v>9.3821921796655019</c:v>
                </c:pt>
                <c:pt idx="6564">
                  <c:v>9.3480839730080696</c:v>
                </c:pt>
                <c:pt idx="6565">
                  <c:v>9.3723209479177161</c:v>
                </c:pt>
                <c:pt idx="6566">
                  <c:v>9.3282547812167316</c:v>
                </c:pt>
                <c:pt idx="6567">
                  <c:v>9.3657805730849066</c:v>
                </c:pt>
                <c:pt idx="6568">
                  <c:v>9.4071619247080189</c:v>
                </c:pt>
                <c:pt idx="6569">
                  <c:v>9.3869730817979331</c:v>
                </c:pt>
                <c:pt idx="6570">
                  <c:v>9.3603300024388467</c:v>
                </c:pt>
                <c:pt idx="6571">
                  <c:v>9.3674837167651166</c:v>
                </c:pt>
                <c:pt idx="6572">
                  <c:v>9.3514282244526878</c:v>
                </c:pt>
                <c:pt idx="6573">
                  <c:v>9.408814624997925</c:v>
                </c:pt>
                <c:pt idx="6574">
                  <c:v>9.3155885618751046</c:v>
                </c:pt>
                <c:pt idx="6575">
                  <c:v>9.3416111574727019</c:v>
                </c:pt>
                <c:pt idx="6576">
                  <c:v>9.418306250055883</c:v>
                </c:pt>
                <c:pt idx="6577">
                  <c:v>9.3522994015235046</c:v>
                </c:pt>
                <c:pt idx="6578">
                  <c:v>9.4119789486984953</c:v>
                </c:pt>
                <c:pt idx="6579">
                  <c:v>9.4086881789603751</c:v>
                </c:pt>
                <c:pt idx="6580">
                  <c:v>9.3590741795256225</c:v>
                </c:pt>
                <c:pt idx="6581">
                  <c:v>9.3884142862254212</c:v>
                </c:pt>
                <c:pt idx="6582">
                  <c:v>9.4351174512383729</c:v>
                </c:pt>
                <c:pt idx="6583">
                  <c:v>9.3980490565741146</c:v>
                </c:pt>
                <c:pt idx="6584">
                  <c:v>9.338269275423027</c:v>
                </c:pt>
                <c:pt idx="6585">
                  <c:v>9.4260053890338611</c:v>
                </c:pt>
                <c:pt idx="6586">
                  <c:v>9.4122732158999725</c:v>
                </c:pt>
                <c:pt idx="6587">
                  <c:v>9.454568488547773</c:v>
                </c:pt>
                <c:pt idx="6588">
                  <c:v>9.5504344121276699</c:v>
                </c:pt>
                <c:pt idx="6589">
                  <c:v>9.4283731089822034</c:v>
                </c:pt>
                <c:pt idx="6590">
                  <c:v>9.4929496249384648</c:v>
                </c:pt>
                <c:pt idx="6591">
                  <c:v>9.4329692612270026</c:v>
                </c:pt>
                <c:pt idx="6592">
                  <c:v>9.5071497259799891</c:v>
                </c:pt>
                <c:pt idx="6593">
                  <c:v>9.4835528491330052</c:v>
                </c:pt>
                <c:pt idx="6594">
                  <c:v>9.4323902696792068</c:v>
                </c:pt>
                <c:pt idx="6595">
                  <c:v>9.5344086952245615</c:v>
                </c:pt>
                <c:pt idx="6596">
                  <c:v>9.6353743911687832</c:v>
                </c:pt>
                <c:pt idx="6597">
                  <c:v>9.5004046512788793</c:v>
                </c:pt>
                <c:pt idx="6598">
                  <c:v>9.5283028276974537</c:v>
                </c:pt>
                <c:pt idx="6599">
                  <c:v>9.5424971906080067</c:v>
                </c:pt>
                <c:pt idx="6600">
                  <c:v>9.5282705351948813</c:v>
                </c:pt>
                <c:pt idx="6601">
                  <c:v>9.4906619000040209</c:v>
                </c:pt>
                <c:pt idx="6602">
                  <c:v>9.4911547411780486</c:v>
                </c:pt>
                <c:pt idx="6603">
                  <c:v>9.5681790771427497</c:v>
                </c:pt>
                <c:pt idx="6604">
                  <c:v>9.675706333344575</c:v>
                </c:pt>
                <c:pt idx="6605">
                  <c:v>9.5668200711582365</c:v>
                </c:pt>
                <c:pt idx="6606">
                  <c:v>9.5281267377089875</c:v>
                </c:pt>
                <c:pt idx="6607">
                  <c:v>9.4962925334795756</c:v>
                </c:pt>
                <c:pt idx="6608">
                  <c:v>9.650397030113103</c:v>
                </c:pt>
                <c:pt idx="6609">
                  <c:v>9.5783375119750627</c:v>
                </c:pt>
                <c:pt idx="6610">
                  <c:v>9.6230652507632026</c:v>
                </c:pt>
                <c:pt idx="6611">
                  <c:v>9.5904141672760392</c:v>
                </c:pt>
                <c:pt idx="6612">
                  <c:v>9.5703932365913946</c:v>
                </c:pt>
                <c:pt idx="6613">
                  <c:v>9.5874680762208033</c:v>
                </c:pt>
                <c:pt idx="6614">
                  <c:v>9.682641424014971</c:v>
                </c:pt>
                <c:pt idx="6615">
                  <c:v>9.6734545287319289</c:v>
                </c:pt>
                <c:pt idx="6616">
                  <c:v>9.6448013332224072</c:v>
                </c:pt>
                <c:pt idx="6617">
                  <c:v>9.6091445825362527</c:v>
                </c:pt>
                <c:pt idx="6618">
                  <c:v>9.661806573201547</c:v>
                </c:pt>
                <c:pt idx="6619">
                  <c:v>9.6335947927827128</c:v>
                </c:pt>
                <c:pt idx="6620">
                  <c:v>9.6626247944601804</c:v>
                </c:pt>
                <c:pt idx="6621">
                  <c:v>9.6653907008531981</c:v>
                </c:pt>
                <c:pt idx="6622">
                  <c:v>9.6852941304357074</c:v>
                </c:pt>
                <c:pt idx="6623">
                  <c:v>9.6569725071609476</c:v>
                </c:pt>
                <c:pt idx="6624">
                  <c:v>9.7004333087147376</c:v>
                </c:pt>
                <c:pt idx="6625">
                  <c:v>9.6981327386191936</c:v>
                </c:pt>
                <c:pt idx="6626">
                  <c:v>9.7103983280945485</c:v>
                </c:pt>
                <c:pt idx="6627">
                  <c:v>9.7057657497919188</c:v>
                </c:pt>
                <c:pt idx="6628">
                  <c:v>9.688922610767321</c:v>
                </c:pt>
                <c:pt idx="6629">
                  <c:v>9.7552709744680577</c:v>
                </c:pt>
                <c:pt idx="6630">
                  <c:v>9.7587828063432269</c:v>
                </c:pt>
                <c:pt idx="6631">
                  <c:v>9.7381116020434462</c:v>
                </c:pt>
                <c:pt idx="6632">
                  <c:v>9.7864005892453978</c:v>
                </c:pt>
                <c:pt idx="6633">
                  <c:v>9.7848286225294903</c:v>
                </c:pt>
                <c:pt idx="6634">
                  <c:v>9.7786811753189529</c:v>
                </c:pt>
                <c:pt idx="6635">
                  <c:v>9.7616299520522443</c:v>
                </c:pt>
                <c:pt idx="6636">
                  <c:v>9.8674448967103761</c:v>
                </c:pt>
                <c:pt idx="6637">
                  <c:v>9.869512337695868</c:v>
                </c:pt>
                <c:pt idx="6638">
                  <c:v>9.9147534395719017</c:v>
                </c:pt>
                <c:pt idx="6639">
                  <c:v>9.8953693009795369</c:v>
                </c:pt>
                <c:pt idx="6640">
                  <c:v>9.9163494606269005</c:v>
                </c:pt>
                <c:pt idx="6641">
                  <c:v>9.9176882932001504</c:v>
                </c:pt>
                <c:pt idx="6642">
                  <c:v>9.9554624639110028</c:v>
                </c:pt>
                <c:pt idx="6643">
                  <c:v>9.9737701688084996</c:v>
                </c:pt>
                <c:pt idx="6644">
                  <c:v>9.9812607073866602</c:v>
                </c:pt>
                <c:pt idx="6645">
                  <c:v>9.9927251225818186</c:v>
                </c:pt>
                <c:pt idx="6646">
                  <c:v>10.001255773745573</c:v>
                </c:pt>
                <c:pt idx="6647">
                  <c:v>10.003658990658883</c:v>
                </c:pt>
                <c:pt idx="6648">
                  <c:v>10.033784351545087</c:v>
                </c:pt>
                <c:pt idx="6649">
                  <c:v>10.021799098180352</c:v>
                </c:pt>
                <c:pt idx="6650">
                  <c:v>10.142079418210978</c:v>
                </c:pt>
                <c:pt idx="6651">
                  <c:v>10.007685875960307</c:v>
                </c:pt>
                <c:pt idx="6652">
                  <c:v>9.9981823943783628</c:v>
                </c:pt>
                <c:pt idx="6653">
                  <c:v>10.030674983899202</c:v>
                </c:pt>
                <c:pt idx="6654">
                  <c:v>10.048116943081295</c:v>
                </c:pt>
                <c:pt idx="6655">
                  <c:v>10.088432888853374</c:v>
                </c:pt>
                <c:pt idx="6656">
                  <c:v>10.100637621911153</c:v>
                </c:pt>
                <c:pt idx="6657">
                  <c:v>10.096130405663351</c:v>
                </c:pt>
                <c:pt idx="6658">
                  <c:v>10.168832129105398</c:v>
                </c:pt>
                <c:pt idx="6659">
                  <c:v>10.159996035419876</c:v>
                </c:pt>
                <c:pt idx="6660">
                  <c:v>10.279067516213578</c:v>
                </c:pt>
                <c:pt idx="6661">
                  <c:v>10.19556034110305</c:v>
                </c:pt>
                <c:pt idx="6662">
                  <c:v>10.176346602434185</c:v>
                </c:pt>
                <c:pt idx="6663">
                  <c:v>10.224566045864087</c:v>
                </c:pt>
                <c:pt idx="6664">
                  <c:v>10.28074902206713</c:v>
                </c:pt>
                <c:pt idx="6665">
                  <c:v>10.284693038695869</c:v>
                </c:pt>
                <c:pt idx="6666">
                  <c:v>10.361671975149482</c:v>
                </c:pt>
                <c:pt idx="6667">
                  <c:v>10.298171756483828</c:v>
                </c:pt>
                <c:pt idx="6668">
                  <c:v>10.291217886590372</c:v>
                </c:pt>
                <c:pt idx="6669">
                  <c:v>10.342104017387738</c:v>
                </c:pt>
                <c:pt idx="6670">
                  <c:v>10.571819788536191</c:v>
                </c:pt>
                <c:pt idx="6671">
                  <c:v>10.591429529026056</c:v>
                </c:pt>
              </c:numCache>
            </c:numRef>
          </c:xVal>
          <c:yVal>
            <c:numRef>
              <c:f>idf!$H$2:$H$6673</c:f>
              <c:numCache>
                <c:formatCode>General</c:formatCode>
                <c:ptCount val="6672"/>
                <c:pt idx="0">
                  <c:v>8.9932987865133178</c:v>
                </c:pt>
                <c:pt idx="1">
                  <c:v>8.6922687908493472</c:v>
                </c:pt>
                <c:pt idx="2">
                  <c:v>8.5161775317936677</c:v>
                </c:pt>
                <c:pt idx="3">
                  <c:v>8.391238795185366</c:v>
                </c:pt>
                <c:pt idx="4">
                  <c:v>8.294328782177292</c:v>
                </c:pt>
                <c:pt idx="5">
                  <c:v>8.2151475361296953</c:v>
                </c:pt>
                <c:pt idx="6">
                  <c:v>8.1482007464990591</c:v>
                </c:pt>
                <c:pt idx="7">
                  <c:v>8.0902087995213829</c:v>
                </c:pt>
                <c:pt idx="8">
                  <c:v>8.039056275750859</c:v>
                </c:pt>
                <c:pt idx="9">
                  <c:v>7.9932987865133356</c:v>
                </c:pt>
                <c:pt idx="10">
                  <c:v>7.9519061013551022</c:v>
                </c:pt>
                <c:pt idx="11">
                  <c:v>7.9141175404656954</c:v>
                </c:pt>
                <c:pt idx="12">
                  <c:v>7.8793554320012529</c:v>
                </c:pt>
                <c:pt idx="13">
                  <c:v>7.847170750835085</c:v>
                </c:pt>
                <c:pt idx="14">
                  <c:v>7.8172075274576445</c:v>
                </c:pt>
                <c:pt idx="15">
                  <c:v>7.7891788038574026</c:v>
                </c:pt>
                <c:pt idx="16">
                  <c:v>7.7628498624887676</c:v>
                </c:pt>
                <c:pt idx="17">
                  <c:v>7.738026276117445</c:v>
                </c:pt>
                <c:pt idx="18">
                  <c:v>7.7145451851194506</c:v>
                </c:pt>
                <c:pt idx="19">
                  <c:v>7.6922687908493499</c:v>
                </c:pt>
                <c:pt idx="20">
                  <c:v>7.6710794917794116</c:v>
                </c:pt>
                <c:pt idx="21">
                  <c:v>7.6508761056911245</c:v>
                </c:pt>
                <c:pt idx="22">
                  <c:v>7.6315709438800186</c:v>
                </c:pt>
                <c:pt idx="23">
                  <c:v>7.6130875448017177</c:v>
                </c:pt>
                <c:pt idx="24">
                  <c:v>7.5953587690203364</c:v>
                </c:pt>
                <c:pt idx="25">
                  <c:v>7.5783254306036563</c:v>
                </c:pt>
                <c:pt idx="26">
                  <c:v>7.5619350130923388</c:v>
                </c:pt>
                <c:pt idx="27">
                  <c:v>7.5461407551711117</c:v>
                </c:pt>
                <c:pt idx="28">
                  <c:v>7.530900780234469</c:v>
                </c:pt>
                <c:pt idx="29">
                  <c:v>7.5161775317936685</c:v>
                </c:pt>
                <c:pt idx="30">
                  <c:v>7.5019370878275309</c:v>
                </c:pt>
                <c:pt idx="31">
                  <c:v>7.4881488081934213</c:v>
                </c:pt>
                <c:pt idx="32">
                  <c:v>7.4747848466354334</c:v>
                </c:pt>
                <c:pt idx="33">
                  <c:v>7.4618198668247855</c:v>
                </c:pt>
                <c:pt idx="34">
                  <c:v>7.4492307421630564</c:v>
                </c:pt>
                <c:pt idx="35">
                  <c:v>7.4369962804534717</c:v>
                </c:pt>
                <c:pt idx="36">
                  <c:v>7.4250970487738552</c:v>
                </c:pt>
                <c:pt idx="37">
                  <c:v>7.4135151810755637</c:v>
                </c:pt>
                <c:pt idx="38">
                  <c:v>7.4022341715479705</c:v>
                </c:pt>
                <c:pt idx="39">
                  <c:v>7.3912387951853713</c:v>
                </c:pt>
                <c:pt idx="40">
                  <c:v>7.3805149245010169</c:v>
                </c:pt>
                <c:pt idx="41">
                  <c:v>7.3700494961154304</c:v>
                </c:pt>
                <c:pt idx="42">
                  <c:v>7.3598303238769756</c:v>
                </c:pt>
                <c:pt idx="43">
                  <c:v>7.3498461100271424</c:v>
                </c:pt>
                <c:pt idx="44">
                  <c:v>7.3400862595065464</c:v>
                </c:pt>
                <c:pt idx="45">
                  <c:v>7.3305409380719384</c:v>
                </c:pt>
                <c:pt idx="46">
                  <c:v>7.3212009219618954</c:v>
                </c:pt>
                <c:pt idx="47">
                  <c:v>7.3120575491377338</c:v>
                </c:pt>
                <c:pt idx="48">
                  <c:v>7.3031027064848137</c:v>
                </c:pt>
                <c:pt idx="49">
                  <c:v>7.2943287733563551</c:v>
                </c:pt>
                <c:pt idx="50">
                  <c:v>7.2857286077691086</c:v>
                </c:pt>
                <c:pt idx="51">
                  <c:v>7.2772954234724345</c:v>
                </c:pt>
                <c:pt idx="52">
                  <c:v>7.2690228957422534</c:v>
                </c:pt>
                <c:pt idx="53">
                  <c:v>7.2609050055200708</c:v>
                </c:pt>
                <c:pt idx="54">
                  <c:v>7.2529360970190799</c:v>
                </c:pt>
                <c:pt idx="55">
                  <c:v>7.2451107595071269</c:v>
                </c:pt>
                <c:pt idx="56">
                  <c:v>7.2374239136399794</c:v>
                </c:pt>
                <c:pt idx="57">
                  <c:v>7.2298707717801021</c:v>
                </c:pt>
                <c:pt idx="58">
                  <c:v>7.2224467607576575</c:v>
                </c:pt>
                <c:pt idx="59">
                  <c:v>7.2151475361296802</c:v>
                </c:pt>
                <c:pt idx="60">
                  <c:v>7.2079689387121784</c:v>
                </c:pt>
                <c:pt idx="61">
                  <c:v>7.2009070784910705</c:v>
                </c:pt>
                <c:pt idx="62">
                  <c:v>7.1939582277977383</c:v>
                </c:pt>
                <c:pt idx="63">
                  <c:v>7.1871188125294347</c:v>
                </c:pt>
                <c:pt idx="64">
                  <c:v>7.1803854276652288</c:v>
                </c:pt>
                <c:pt idx="65">
                  <c:v>7.1737548509714548</c:v>
                </c:pt>
                <c:pt idx="66">
                  <c:v>7.1672239661705888</c:v>
                </c:pt>
                <c:pt idx="67">
                  <c:v>7.1607898561651773</c:v>
                </c:pt>
                <c:pt idx="68">
                  <c:v>7.1544496891603568</c:v>
                </c:pt>
                <c:pt idx="69">
                  <c:v>7.1482007464990707</c:v>
                </c:pt>
                <c:pt idx="70">
                  <c:v>7.1420404197112966</c:v>
                </c:pt>
                <c:pt idx="71">
                  <c:v>7.1359662689117673</c:v>
                </c:pt>
                <c:pt idx="72">
                  <c:v>7.1299759233055342</c:v>
                </c:pt>
                <c:pt idx="73">
                  <c:v>7.1240670367911054</c:v>
                </c:pt>
                <c:pt idx="74">
                  <c:v>7.1182375032744805</c:v>
                </c:pt>
                <c:pt idx="75">
                  <c:v>7.1124851854115825</c:v>
                </c:pt>
                <c:pt idx="76">
                  <c:v>7.1068080613408453</c:v>
                </c:pt>
                <c:pt idx="77">
                  <c:v>7.1012041758839892</c:v>
                </c:pt>
                <c:pt idx="78">
                  <c:v>7.0956716912534574</c:v>
                </c:pt>
                <c:pt idx="79">
                  <c:v>7.0902087995213892</c:v>
                </c:pt>
                <c:pt idx="80">
                  <c:v>7.0848137345561017</c:v>
                </c:pt>
                <c:pt idx="81">
                  <c:v>7.0794849288370365</c:v>
                </c:pt>
                <c:pt idx="82">
                  <c:v>7.0742206685564852</c:v>
                </c:pt>
                <c:pt idx="83">
                  <c:v>7.0690195004514456</c:v>
                </c:pt>
                <c:pt idx="84">
                  <c:v>7.0638798431571281</c:v>
                </c:pt>
                <c:pt idx="85">
                  <c:v>7.0588003282129934</c:v>
                </c:pt>
                <c:pt idx="86">
                  <c:v>7.0537795127244234</c:v>
                </c:pt>
                <c:pt idx="87">
                  <c:v>7.0488161143631594</c:v>
                </c:pt>
                <c:pt idx="88">
                  <c:v>7.0439087520824115</c:v>
                </c:pt>
                <c:pt idx="89">
                  <c:v>7.0390562638425722</c:v>
                </c:pt>
                <c:pt idx="90">
                  <c:v>7.0342573633188961</c:v>
                </c:pt>
                <c:pt idx="91">
                  <c:v>7.0295109221197665</c:v>
                </c:pt>
                <c:pt idx="92">
                  <c:v>7.0248158194353802</c:v>
                </c:pt>
                <c:pt idx="93">
                  <c:v>7.0201709055686727</c:v>
                </c:pt>
                <c:pt idx="94">
                  <c:v>7.0155751724035262</c:v>
                </c:pt>
                <c:pt idx="95">
                  <c:v>7.0110275534737587</c:v>
                </c:pt>
                <c:pt idx="96">
                  <c:v>7.0065270103475505</c:v>
                </c:pt>
                <c:pt idx="97">
                  <c:v>7.0020727108208334</c:v>
                </c:pt>
                <c:pt idx="98">
                  <c:v>6.9976635628066344</c:v>
                </c:pt>
                <c:pt idx="99">
                  <c:v>6.9932987776923792</c:v>
                </c:pt>
                <c:pt idx="100">
                  <c:v>6.9889773990582071</c:v>
                </c:pt>
                <c:pt idx="101">
                  <c:v>6.9846986121051282</c:v>
                </c:pt>
                <c:pt idx="102">
                  <c:v>6.9804615265243424</c:v>
                </c:pt>
                <c:pt idx="103">
                  <c:v>6.9762654048739794</c:v>
                </c:pt>
                <c:pt idx="104">
                  <c:v>6.9721094874433929</c:v>
                </c:pt>
                <c:pt idx="105">
                  <c:v>6.9679929000782685</c:v>
                </c:pt>
                <c:pt idx="106">
                  <c:v>6.9639149814831622</c:v>
                </c:pt>
                <c:pt idx="107">
                  <c:v>6.9598750098560895</c:v>
                </c:pt>
                <c:pt idx="108">
                  <c:v>6.9558722502015558</c:v>
                </c:pt>
                <c:pt idx="109">
                  <c:v>6.9519061013551022</c:v>
                </c:pt>
                <c:pt idx="110">
                  <c:v>6.9479757614166635</c:v>
                </c:pt>
                <c:pt idx="111">
                  <c:v>6.9440807638431474</c:v>
                </c:pt>
                <c:pt idx="112">
                  <c:v>6.9402202967199011</c:v>
                </c:pt>
                <c:pt idx="113">
                  <c:v>6.936393892836282</c:v>
                </c:pt>
                <c:pt idx="114">
                  <c:v>6.9326009395440034</c:v>
                </c:pt>
                <c:pt idx="115">
                  <c:v>6.9288407761161208</c:v>
                </c:pt>
                <c:pt idx="116">
                  <c:v>6.9251128996274449</c:v>
                </c:pt>
                <c:pt idx="117">
                  <c:v>6.9214167650936806</c:v>
                </c:pt>
                <c:pt idx="118">
                  <c:v>6.917751784985458</c:v>
                </c:pt>
                <c:pt idx="119">
                  <c:v>6.9141175404656954</c:v>
                </c:pt>
                <c:pt idx="120">
                  <c:v>6.9105134161968778</c:v>
                </c:pt>
                <c:pt idx="121">
                  <c:v>6.9069389161442878</c:v>
                </c:pt>
                <c:pt idx="122">
                  <c:v>6.9033936697813623</c:v>
                </c:pt>
                <c:pt idx="123">
                  <c:v>6.899877055482138</c:v>
                </c:pt>
                <c:pt idx="124">
                  <c:v>6.8963887426319337</c:v>
                </c:pt>
                <c:pt idx="125">
                  <c:v>6.892928204347756</c:v>
                </c:pt>
                <c:pt idx="126">
                  <c:v>6.8894950465923204</c:v>
                </c:pt>
                <c:pt idx="127">
                  <c:v>6.8860887886384079</c:v>
                </c:pt>
                <c:pt idx="128">
                  <c:v>6.8827090312272148</c:v>
                </c:pt>
                <c:pt idx="129">
                  <c:v>6.8793554033331583</c:v>
                </c:pt>
                <c:pt idx="130">
                  <c:v>6.8760274485169859</c:v>
                </c:pt>
                <c:pt idx="131">
                  <c:v>6.8727248553074745</c:v>
                </c:pt>
                <c:pt idx="132">
                  <c:v>6.8694471115855702</c:v>
                </c:pt>
                <c:pt idx="133">
                  <c:v>6.8661939705066093</c:v>
                </c:pt>
                <c:pt idx="134">
                  <c:v>6.8629649849397456</c:v>
                </c:pt>
                <c:pt idx="135">
                  <c:v>6.8597598605012005</c:v>
                </c:pt>
                <c:pt idx="136">
                  <c:v>6.8565781598154789</c:v>
                </c:pt>
                <c:pt idx="137">
                  <c:v>6.853419663064086</c:v>
                </c:pt>
                <c:pt idx="138">
                  <c:v>6.8502839474470365</c:v>
                </c:pt>
                <c:pt idx="139">
                  <c:v>6.847170750835085</c:v>
                </c:pt>
                <c:pt idx="140">
                  <c:v>6.8440796672422293</c:v>
                </c:pt>
                <c:pt idx="141">
                  <c:v>6.8410103927329304</c:v>
                </c:pt>
                <c:pt idx="142">
                  <c:v>6.8379627296421717</c:v>
                </c:pt>
                <c:pt idx="143">
                  <c:v>6.8349362732477825</c:v>
                </c:pt>
                <c:pt idx="144">
                  <c:v>6.8319307247369103</c:v>
                </c:pt>
                <c:pt idx="145">
                  <c:v>6.8289458954450755</c:v>
                </c:pt>
                <c:pt idx="146">
                  <c:v>6.8259814517651458</c:v>
                </c:pt>
                <c:pt idx="147">
                  <c:v>6.8230370411271277</c:v>
                </c:pt>
                <c:pt idx="148">
                  <c:v>6.8201124889919065</c:v>
                </c:pt>
                <c:pt idx="149">
                  <c:v>6.8172074745319238</c:v>
                </c:pt>
                <c:pt idx="150">
                  <c:v>6.8143217924691033</c:v>
                </c:pt>
                <c:pt idx="151">
                  <c:v>6.8114551562279742</c:v>
                </c:pt>
                <c:pt idx="152">
                  <c:v>6.8086073305560095</c:v>
                </c:pt>
                <c:pt idx="153">
                  <c:v>6.8057780656768685</c:v>
                </c:pt>
                <c:pt idx="154">
                  <c:v>6.8029670288015955</c:v>
                </c:pt>
                <c:pt idx="155">
                  <c:v>6.8001741458182865</c:v>
                </c:pt>
                <c:pt idx="156">
                  <c:v>6.7973991252831478</c:v>
                </c:pt>
                <c:pt idx="157">
                  <c:v>6.7946416607467075</c:v>
                </c:pt>
                <c:pt idx="158">
                  <c:v>6.7919016410225881</c:v>
                </c:pt>
                <c:pt idx="159">
                  <c:v>6.7891788038574026</c:v>
                </c:pt>
                <c:pt idx="160">
                  <c:v>6.7864728734334729</c:v>
                </c:pt>
                <c:pt idx="161">
                  <c:v>6.7837837031672574</c:v>
                </c:pt>
                <c:pt idx="162">
                  <c:v>6.7811111362404075</c:v>
                </c:pt>
                <c:pt idx="163">
                  <c:v>6.7784549331730579</c:v>
                </c:pt>
                <c:pt idx="164">
                  <c:v>6.7758148422994156</c:v>
                </c:pt>
                <c:pt idx="165">
                  <c:v>6.7731906728925084</c:v>
                </c:pt>
                <c:pt idx="166">
                  <c:v>6.7705822972827896</c:v>
                </c:pt>
                <c:pt idx="167">
                  <c:v>6.7679895047874599</c:v>
                </c:pt>
                <c:pt idx="168">
                  <c:v>6.7654120739607926</c:v>
                </c:pt>
                <c:pt idx="169">
                  <c:v>6.7628498474931469</c:v>
                </c:pt>
                <c:pt idx="170">
                  <c:v>6.7603026589203141</c:v>
                </c:pt>
                <c:pt idx="171">
                  <c:v>6.7577703325490157</c:v>
                </c:pt>
                <c:pt idx="172">
                  <c:v>6.7552526833845397</c:v>
                </c:pt>
                <c:pt idx="173">
                  <c:v>6.7527495170604395</c:v>
                </c:pt>
                <c:pt idx="174">
                  <c:v>6.7502607069537</c:v>
                </c:pt>
                <c:pt idx="175">
                  <c:v>6.7477861186991781</c:v>
                </c:pt>
                <c:pt idx="176">
                  <c:v>6.7453254539943721</c:v>
                </c:pt>
                <c:pt idx="177">
                  <c:v>6.7428787171651825</c:v>
                </c:pt>
                <c:pt idx="178">
                  <c:v>6.7404457502408661</c:v>
                </c:pt>
                <c:pt idx="179">
                  <c:v>6.7380262284842987</c:v>
                </c:pt>
                <c:pt idx="180">
                  <c:v>6.7356201349018496</c:v>
                </c:pt>
                <c:pt idx="181">
                  <c:v>6.7332273676549184</c:v>
                </c:pt>
                <c:pt idx="182">
                  <c:v>6.7308476570886064</c:v>
                </c:pt>
                <c:pt idx="183">
                  <c:v>6.7284808858793959</c:v>
                </c:pt>
                <c:pt idx="184">
                  <c:v>6.7261270118003074</c:v>
                </c:pt>
                <c:pt idx="185">
                  <c:v>6.7237858237714052</c:v>
                </c:pt>
                <c:pt idx="186">
                  <c:v>6.7214571023524332</c:v>
                </c:pt>
                <c:pt idx="187">
                  <c:v>6.7191408684462033</c:v>
                </c:pt>
                <c:pt idx="188">
                  <c:v>6.7168369730780793</c:v>
                </c:pt>
                <c:pt idx="189">
                  <c:v>6.7145451767395397</c:v>
                </c:pt>
                <c:pt idx="190">
                  <c:v>6.7122653998595023</c:v>
                </c:pt>
                <c:pt idx="191">
                  <c:v>6.7099975578097775</c:v>
                </c:pt>
                <c:pt idx="192">
                  <c:v>6.7077414757413694</c:v>
                </c:pt>
                <c:pt idx="193">
                  <c:v>6.7054969719019395</c:v>
                </c:pt>
                <c:pt idx="194">
                  <c:v>6.703264115609378</c:v>
                </c:pt>
                <c:pt idx="195">
                  <c:v>6.7010427151568548</c:v>
                </c:pt>
                <c:pt idx="196">
                  <c:v>6.6988324849325815</c:v>
                </c:pt>
                <c:pt idx="197">
                  <c:v>6.6966335671426496</c:v>
                </c:pt>
                <c:pt idx="198">
                  <c:v>6.6944456651167501</c:v>
                </c:pt>
                <c:pt idx="199">
                  <c:v>6.6922687379236292</c:v>
                </c:pt>
                <c:pt idx="200">
                  <c:v>6.6901026523505385</c:v>
                </c:pt>
                <c:pt idx="201">
                  <c:v>6.687947358848402</c:v>
                </c:pt>
                <c:pt idx="202">
                  <c:v>6.6858027146394425</c:v>
                </c:pt>
                <c:pt idx="203">
                  <c:v>6.6836685714542794</c:v>
                </c:pt>
                <c:pt idx="204">
                  <c:v>6.6815448659161349</c:v>
                </c:pt>
                <c:pt idx="205">
                  <c:v>6.6794315308603585</c:v>
                </c:pt>
                <c:pt idx="206">
                  <c:v>6.6773284040084064</c:v>
                </c:pt>
                <c:pt idx="207">
                  <c:v>6.6752354092099875</c:v>
                </c:pt>
                <c:pt idx="208">
                  <c:v>6.6731524664416026</c:v>
                </c:pt>
                <c:pt idx="209">
                  <c:v>6.6710794917794116</c:v>
                </c:pt>
                <c:pt idx="210">
                  <c:v>6.669016304311727</c:v>
                </c:pt>
                <c:pt idx="211">
                  <c:v>6.6669629044142882</c:v>
                </c:pt>
                <c:pt idx="212">
                  <c:v>6.6649191023628562</c:v>
                </c:pt>
                <c:pt idx="213">
                  <c:v>6.6628849858191774</c:v>
                </c:pt>
                <c:pt idx="214">
                  <c:v>6.6608602626458033</c:v>
                </c:pt>
                <c:pt idx="215">
                  <c:v>6.6588450141921083</c:v>
                </c:pt>
                <c:pt idx="216">
                  <c:v>6.6568390341407957</c:v>
                </c:pt>
                <c:pt idx="217">
                  <c:v>6.6528546041929069</c:v>
                </c:pt>
                <c:pt idx="218">
                  <c:v>6.6508761056911245</c:v>
                </c:pt>
                <c:pt idx="219">
                  <c:v>6.648906487688496</c:v>
                </c:pt>
                <c:pt idx="220">
                  <c:v>6.6449938555438219</c:v>
                </c:pt>
                <c:pt idx="221">
                  <c:v>6.6430507681791644</c:v>
                </c:pt>
                <c:pt idx="222">
                  <c:v>6.641116215476238</c:v>
                </c:pt>
                <c:pt idx="223">
                  <c:v>6.6391902512175252</c:v>
                </c:pt>
                <c:pt idx="224">
                  <c:v>6.6372729284381098</c:v>
                </c:pt>
                <c:pt idx="225">
                  <c:v>6.6353638971722964</c:v>
                </c:pt>
                <c:pt idx="226">
                  <c:v>6.633463203614566</c:v>
                </c:pt>
                <c:pt idx="227">
                  <c:v>6.6315708931595374</c:v>
                </c:pt>
                <c:pt idx="228">
                  <c:v>6.62968680662118</c:v>
                </c:pt>
                <c:pt idx="229">
                  <c:v>6.6278107804521396</c:v>
                </c:pt>
                <c:pt idx="230">
                  <c:v>6.625942852255875</c:v>
                </c:pt>
                <c:pt idx="231">
                  <c:v>6.6240828523608783</c:v>
                </c:pt>
                <c:pt idx="232">
                  <c:v>6.6222309176258731</c:v>
                </c:pt>
                <c:pt idx="233">
                  <c:v>6.6203867694296914</c:v>
                </c:pt>
                <c:pt idx="234">
                  <c:v>6.6185504365337886</c:v>
                </c:pt>
                <c:pt idx="235">
                  <c:v>6.6167217368367934</c:v>
                </c:pt>
                <c:pt idx="236">
                  <c:v>6.6130875448017177</c:v>
                </c:pt>
                <c:pt idx="237">
                  <c:v>6.6112816746939709</c:v>
                </c:pt>
                <c:pt idx="238">
                  <c:v>6.6076924798364365</c:v>
                </c:pt>
                <c:pt idx="239">
                  <c:v>6.6059088666724755</c:v>
                </c:pt>
                <c:pt idx="240">
                  <c:v>6.6041327021487897</c:v>
                </c:pt>
                <c:pt idx="241">
                  <c:v>6.6023636741173783</c:v>
                </c:pt>
                <c:pt idx="242">
                  <c:v>6.600601790913089</c:v>
                </c:pt>
                <c:pt idx="243">
                  <c:v>6.5988470598181515</c:v>
                </c:pt>
                <c:pt idx="244">
                  <c:v>6.5970993772298661</c:v>
                </c:pt>
                <c:pt idx="245">
                  <c:v>6.595358746967948</c:v>
                </c:pt>
                <c:pt idx="246">
                  <c:v>6.5936250610628644</c:v>
                </c:pt>
                <c:pt idx="247">
                  <c:v>6.5918982086837783</c:v>
                </c:pt>
                <c:pt idx="248">
                  <c:v>6.5901781877131178</c:v>
                </c:pt>
                <c:pt idx="249">
                  <c:v>6.58846499491528</c:v>
                </c:pt>
                <c:pt idx="250">
                  <c:v>6.5867585134593538</c:v>
                </c:pt>
                <c:pt idx="251">
                  <c:v>6.5850587365203186</c:v>
                </c:pt>
                <c:pt idx="252">
                  <c:v>6.5833656561252685</c:v>
                </c:pt>
                <c:pt idx="253">
                  <c:v>6.5816790355632406</c:v>
                </c:pt>
                <c:pt idx="254">
                  <c:v>6.5799989761220683</c:v>
                </c:pt>
                <c:pt idx="255">
                  <c:v>6.5783253503329684</c:v>
                </c:pt>
                <c:pt idx="256">
                  <c:v>6.5766582580047581</c:v>
                </c:pt>
                <c:pt idx="257">
                  <c:v>6.5749974528530064</c:v>
                </c:pt>
                <c:pt idx="258">
                  <c:v>6.5733430318489061</c:v>
                </c:pt>
                <c:pt idx="259">
                  <c:v>6.5716948596434968</c:v>
                </c:pt>
                <c:pt idx="260">
                  <c:v>6.5700527979041166</c:v>
                </c:pt>
                <c:pt idx="261">
                  <c:v>6.5684170572622369</c:v>
                </c:pt>
                <c:pt idx="262">
                  <c:v>6.5667874973627489</c:v>
                </c:pt>
                <c:pt idx="263">
                  <c:v>6.5651639748426334</c:v>
                </c:pt>
                <c:pt idx="264">
                  <c:v>6.5635464619651005</c:v>
                </c:pt>
                <c:pt idx="265">
                  <c:v>6.5619349297343215</c:v>
                </c:pt>
                <c:pt idx="266">
                  <c:v>6.5603294674118704</c:v>
                </c:pt>
                <c:pt idx="267">
                  <c:v>6.5587298048547371</c:v>
                </c:pt>
                <c:pt idx="268">
                  <c:v>6.557136028328542</c:v>
                </c:pt>
                <c:pt idx="269">
                  <c:v>6.5555481037279586</c:v>
                </c:pt>
                <c:pt idx="270">
                  <c:v>6.5539659956525718</c:v>
                </c:pt>
                <c:pt idx="271">
                  <c:v>6.5523896674001048</c:v>
                </c:pt>
                <c:pt idx="272">
                  <c:v>6.5508189587895345</c:v>
                </c:pt>
                <c:pt idx="273">
                  <c:v>6.5492539517830588</c:v>
                </c:pt>
                <c:pt idx="274">
                  <c:v>6.5476944826808534</c:v>
                </c:pt>
                <c:pt idx="275">
                  <c:v>6.5461407551711117</c:v>
                </c:pt>
                <c:pt idx="276">
                  <c:v>6.5445923554642222</c:v>
                </c:pt>
                <c:pt idx="277">
                  <c:v>6.5415123474606558</c:v>
                </c:pt>
                <c:pt idx="278">
                  <c:v>6.5399803970689465</c:v>
                </c:pt>
                <c:pt idx="279">
                  <c:v>6.5384538338847982</c:v>
                </c:pt>
                <c:pt idx="280">
                  <c:v>6.5369327339781904</c:v>
                </c:pt>
                <c:pt idx="281">
                  <c:v>6.5354167940719821</c:v>
                </c:pt>
                <c:pt idx="282">
                  <c:v>6.5339062140729371</c:v>
                </c:pt>
                <c:pt idx="283">
                  <c:v>6.53240094111049</c:v>
                </c:pt>
                <c:pt idx="284">
                  <c:v>6.530900665121008</c:v>
                </c:pt>
                <c:pt idx="285">
                  <c:v>6.5294057128462608</c:v>
                </c:pt>
                <c:pt idx="286">
                  <c:v>6.5279158997810871</c:v>
                </c:pt>
                <c:pt idx="287">
                  <c:v>6.5264310382553745</c:v>
                </c:pt>
                <c:pt idx="288">
                  <c:v>6.5234767043780097</c:v>
                </c:pt>
                <c:pt idx="289">
                  <c:v>6.5220069801880802</c:v>
                </c:pt>
                <c:pt idx="290">
                  <c:v>6.5205422207595145</c:v>
                </c:pt>
                <c:pt idx="291">
                  <c:v>6.5190824933279288</c:v>
                </c:pt>
                <c:pt idx="292">
                  <c:v>6.5176274698440091</c:v>
                </c:pt>
                <c:pt idx="293">
                  <c:v>6.516177478867939</c:v>
                </c:pt>
                <c:pt idx="294">
                  <c:v>6.5147321890374625</c:v>
                </c:pt>
                <c:pt idx="295">
                  <c:v>6.5132917968051265</c:v>
                </c:pt>
                <c:pt idx="296">
                  <c:v>6.5118560997927304</c:v>
                </c:pt>
                <c:pt idx="297">
                  <c:v>6.5104251605639956</c:v>
                </c:pt>
                <c:pt idx="298">
                  <c:v>6.5089989074722485</c:v>
                </c:pt>
                <c:pt idx="299">
                  <c:v>6.5075772674117252</c:v>
                </c:pt>
                <c:pt idx="300">
                  <c:v>6.5061603012152585</c:v>
                </c:pt>
                <c:pt idx="301">
                  <c:v>6.5047480700128837</c:v>
                </c:pt>
                <c:pt idx="302">
                  <c:v>6.5033402263767615</c:v>
                </c:pt>
                <c:pt idx="303">
                  <c:v>6.5019369647752088</c:v>
                </c:pt>
                <c:pt idx="304">
                  <c:v>6.5005383445607672</c:v>
                </c:pt>
                <c:pt idx="305">
                  <c:v>6.4991441501543106</c:v>
                </c:pt>
                <c:pt idx="306">
                  <c:v>6.4977544388227795</c:v>
                </c:pt>
                <c:pt idx="307">
                  <c:v>6.4949881401037075</c:v>
                </c:pt>
                <c:pt idx="308">
                  <c:v>6.4936116650827316</c:v>
                </c:pt>
                <c:pt idx="309">
                  <c:v>6.4922394819550018</c:v>
                </c:pt>
                <c:pt idx="310">
                  <c:v>6.4908716453586104</c:v>
                </c:pt>
                <c:pt idx="311">
                  <c:v>6.4881488081934213</c:v>
                </c:pt>
                <c:pt idx="312">
                  <c:v>6.4867936323792881</c:v>
                </c:pt>
                <c:pt idx="313">
                  <c:v>6.4854428777694881</c:v>
                </c:pt>
                <c:pt idx="314">
                  <c:v>6.4840961715622054</c:v>
                </c:pt>
                <c:pt idx="315">
                  <c:v>6.482753707503278</c:v>
                </c:pt>
                <c:pt idx="316">
                  <c:v>6.4787509954818994</c:v>
                </c:pt>
                <c:pt idx="317">
                  <c:v>6.477424865177249</c:v>
                </c:pt>
                <c:pt idx="318">
                  <c:v>6.4761027990306754</c:v>
                </c:pt>
                <c:pt idx="319">
                  <c:v>6.4747848466354334</c:v>
                </c:pt>
                <c:pt idx="320">
                  <c:v>6.4734707658337038</c:v>
                </c:pt>
                <c:pt idx="321">
                  <c:v>6.4721606040146096</c:v>
                </c:pt>
                <c:pt idx="322">
                  <c:v>6.4708544087843984</c:v>
                </c:pt>
                <c:pt idx="323">
                  <c:v>6.46955222796384</c:v>
                </c:pt>
                <c:pt idx="324">
                  <c:v>6.4682539618345789</c:v>
                </c:pt>
                <c:pt idx="325">
                  <c:v>6.4669595091234804</c:v>
                </c:pt>
                <c:pt idx="326">
                  <c:v>6.4656687670001514</c:v>
                </c:pt>
                <c:pt idx="327">
                  <c:v>6.4643820782968096</c:v>
                </c:pt>
                <c:pt idx="328">
                  <c:v>6.4630990420002394</c:v>
                </c:pt>
                <c:pt idx="329">
                  <c:v>6.4618198518291674</c:v>
                </c:pt>
                <c:pt idx="330">
                  <c:v>6.4605444026693064</c:v>
                </c:pt>
                <c:pt idx="331">
                  <c:v>6.4592725878371802</c:v>
                </c:pt>
                <c:pt idx="332">
                  <c:v>6.4580046016365458</c:v>
                </c:pt>
                <c:pt idx="333">
                  <c:v>6.4567403368850353</c:v>
                </c:pt>
                <c:pt idx="334">
                  <c:v>6.4542226877205513</c:v>
                </c:pt>
                <c:pt idx="335">
                  <c:v>6.4529692349801575</c:v>
                </c:pt>
                <c:pt idx="336">
                  <c:v>6.4517195213964555</c:v>
                </c:pt>
                <c:pt idx="337">
                  <c:v>6.4504732819297521</c:v>
                </c:pt>
                <c:pt idx="338">
                  <c:v>6.4492307112897178</c:v>
                </c:pt>
                <c:pt idx="339">
                  <c:v>6.4479915417026143</c:v>
                </c:pt>
                <c:pt idx="340">
                  <c:v>6.4467561230352004</c:v>
                </c:pt>
                <c:pt idx="341">
                  <c:v>6.4455240304050205</c:v>
                </c:pt>
                <c:pt idx="342">
                  <c:v>6.4442954583303864</c:v>
                </c:pt>
                <c:pt idx="343">
                  <c:v>6.4430702901177197</c:v>
                </c:pt>
                <c:pt idx="344">
                  <c:v>6.4418487215012066</c:v>
                </c:pt>
                <c:pt idx="345">
                  <c:v>6.4406304777811174</c:v>
                </c:pt>
                <c:pt idx="346">
                  <c:v>6.4394157545768813</c:v>
                </c:pt>
                <c:pt idx="347">
                  <c:v>6.4382042744241437</c:v>
                </c:pt>
                <c:pt idx="348">
                  <c:v>6.4369962328203174</c:v>
                </c:pt>
                <c:pt idx="349">
                  <c:v>6.4357915087474664</c:v>
                </c:pt>
                <c:pt idx="350">
                  <c:v>6.4345901392378622</c:v>
                </c:pt>
                <c:pt idx="351">
                  <c:v>6.4333921614772187</c:v>
                </c:pt>
                <c:pt idx="352">
                  <c:v>6.4321972917202483</c:v>
                </c:pt>
                <c:pt idx="353">
                  <c:v>6.4310058867730424</c:v>
                </c:pt>
                <c:pt idx="354">
                  <c:v>6.4298176614246287</c:v>
                </c:pt>
                <c:pt idx="355">
                  <c:v>6.4286326508115108</c:v>
                </c:pt>
                <c:pt idx="356">
                  <c:v>6.4274508902154084</c:v>
                </c:pt>
                <c:pt idx="357">
                  <c:v>6.4262724150617023</c:v>
                </c:pt>
                <c:pt idx="358">
                  <c:v>6.4250969345424895</c:v>
                </c:pt>
                <c:pt idx="359">
                  <c:v>6.4239248089769321</c:v>
                </c:pt>
                <c:pt idx="360">
                  <c:v>6.4227557460725482</c:v>
                </c:pt>
                <c:pt idx="361">
                  <c:v>6.4215899436784465</c:v>
                </c:pt>
                <c:pt idx="362">
                  <c:v>6.4204271066884484</c:v>
                </c:pt>
                <c:pt idx="363">
                  <c:v>6.4192674327813135</c:v>
                </c:pt>
                <c:pt idx="364">
                  <c:v>6.4181107898652403</c:v>
                </c:pt>
                <c:pt idx="365">
                  <c:v>6.4169573767660921</c:v>
                </c:pt>
                <c:pt idx="366">
                  <c:v>6.4158068940560815</c:v>
                </c:pt>
                <c:pt idx="367">
                  <c:v>6.4146595403793452</c:v>
                </c:pt>
                <c:pt idx="368">
                  <c:v>6.4135151810755637</c:v>
                </c:pt>
                <c:pt idx="369">
                  <c:v>6.4123736798465325</c:v>
                </c:pt>
                <c:pt idx="370">
                  <c:v>6.4112354041955246</c:v>
                </c:pt>
                <c:pt idx="371">
                  <c:v>6.4100998806714333</c:v>
                </c:pt>
                <c:pt idx="372">
                  <c:v>6.4089674774646408</c:v>
                </c:pt>
                <c:pt idx="373">
                  <c:v>6.4078380570048274</c:v>
                </c:pt>
                <c:pt idx="374">
                  <c:v>6.4067114800773863</c:v>
                </c:pt>
                <c:pt idx="375">
                  <c:v>6.4055877765075468</c:v>
                </c:pt>
                <c:pt idx="376">
                  <c:v>6.4044669762379556</c:v>
                </c:pt>
                <c:pt idx="377">
                  <c:v>6.4033491093274186</c:v>
                </c:pt>
                <c:pt idx="378">
                  <c:v>6.4022340339410784</c:v>
                </c:pt>
                <c:pt idx="379">
                  <c:v>6.40112195149307</c:v>
                </c:pt>
                <c:pt idx="380">
                  <c:v>6.4000127194928735</c:v>
                </c:pt>
                <c:pt idx="381">
                  <c:v>6.3989061937973233</c:v>
                </c:pt>
                <c:pt idx="382">
                  <c:v>6.3978024023821831</c:v>
                </c:pt>
                <c:pt idx="383">
                  <c:v>6.3967015475463489</c:v>
                </c:pt>
                <c:pt idx="384">
                  <c:v>6.3956034841512199</c:v>
                </c:pt>
                <c:pt idx="385">
                  <c:v>6.3945082404969638</c:v>
                </c:pt>
                <c:pt idx="386">
                  <c:v>6.3934156694527715</c:v>
                </c:pt>
                <c:pt idx="387">
                  <c:v>6.39232579820656</c:v>
                </c:pt>
                <c:pt idx="388">
                  <c:v>6.3912386540500901</c:v>
                </c:pt>
                <c:pt idx="389">
                  <c:v>6.390154264377955</c:v>
                </c:pt>
                <c:pt idx="390">
                  <c:v>6.3890726566865546</c:v>
                </c:pt>
                <c:pt idx="391">
                  <c:v>6.38799368083078</c:v>
                </c:pt>
                <c:pt idx="392">
                  <c:v>6.3869173631844269</c:v>
                </c:pt>
                <c:pt idx="393">
                  <c:v>6.385843730220083</c:v>
                </c:pt>
                <c:pt idx="394">
                  <c:v>6.3847726294427707</c:v>
                </c:pt>
                <c:pt idx="395">
                  <c:v>6.3837042657030354</c:v>
                </c:pt>
                <c:pt idx="396">
                  <c:v>6.3826384858165586</c:v>
                </c:pt>
                <c:pt idx="397">
                  <c:v>6.3815753153183197</c:v>
                </c:pt>
                <c:pt idx="398">
                  <c:v>6.3794569050958199</c:v>
                </c:pt>
                <c:pt idx="399">
                  <c:v>6.3773486947215909</c:v>
                </c:pt>
                <c:pt idx="400">
                  <c:v>6.3762984083444296</c:v>
                </c:pt>
                <c:pt idx="401">
                  <c:v>6.3752505177926126</c:v>
                </c:pt>
                <c:pt idx="402">
                  <c:v>6.3721223785986405</c:v>
                </c:pt>
                <c:pt idx="403">
                  <c:v>6.3710846793069145</c:v>
                </c:pt>
                <c:pt idx="404">
                  <c:v>6.3700494961154304</c:v>
                </c:pt>
                <c:pt idx="405">
                  <c:v>6.3690166673021293</c:v>
                </c:pt>
                <c:pt idx="406">
                  <c:v>6.3679862155866678</c:v>
                </c:pt>
                <c:pt idx="407">
                  <c:v>6.3659329087503034</c:v>
                </c:pt>
                <c:pt idx="408">
                  <c:v>6.3649097263539316</c:v>
                </c:pt>
                <c:pt idx="409">
                  <c:v>6.3638890127556955</c:v>
                </c:pt>
                <c:pt idx="410">
                  <c:v>6.3628707910822753</c:v>
                </c:pt>
                <c:pt idx="411">
                  <c:v>6.3608413487828495</c:v>
                </c:pt>
                <c:pt idx="412">
                  <c:v>6.35983017215655</c:v>
                </c:pt>
                <c:pt idx="413">
                  <c:v>6.3588213880077076</c:v>
                </c:pt>
                <c:pt idx="414">
                  <c:v>6.3568107040378088</c:v>
                </c:pt>
                <c:pt idx="415">
                  <c:v>6.3558090384768109</c:v>
                </c:pt>
                <c:pt idx="416">
                  <c:v>6.3548094700172468</c:v>
                </c:pt>
                <c:pt idx="417">
                  <c:v>6.3528172820626079</c:v>
                </c:pt>
                <c:pt idx="418">
                  <c:v>6.3518245119394665</c:v>
                </c:pt>
                <c:pt idx="419">
                  <c:v>6.3508341141097358</c:v>
                </c:pt>
                <c:pt idx="420">
                  <c:v>6.3498461100271424</c:v>
                </c:pt>
                <c:pt idx="421">
                  <c:v>6.3488601322114784</c:v>
                </c:pt>
                <c:pt idx="422">
                  <c:v>6.3478763945529684</c:v>
                </c:pt>
                <c:pt idx="423">
                  <c:v>6.345915721132398</c:v>
                </c:pt>
                <c:pt idx="424">
                  <c:v>6.3449386299866388</c:v>
                </c:pt>
                <c:pt idx="425">
                  <c:v>6.3439638598798407</c:v>
                </c:pt>
                <c:pt idx="426">
                  <c:v>6.3429912342722448</c:v>
                </c:pt>
                <c:pt idx="427">
                  <c:v>6.3420207725151805</c:v>
                </c:pt>
                <c:pt idx="428">
                  <c:v>6.341052295994829</c:v>
                </c:pt>
                <c:pt idx="429">
                  <c:v>6.3400862198122567</c:v>
                </c:pt>
                <c:pt idx="430">
                  <c:v>6.3391221670109719</c:v>
                </c:pt>
                <c:pt idx="431">
                  <c:v>6.3381601558767393</c:v>
                </c:pt>
                <c:pt idx="432">
                  <c:v>6.3372004045530153</c:v>
                </c:pt>
                <c:pt idx="433">
                  <c:v>6.3362429327741374</c:v>
                </c:pt>
                <c:pt idx="434">
                  <c:v>6.3352873589828773</c:v>
                </c:pt>
                <c:pt idx="435">
                  <c:v>6.3343339015083151</c:v>
                </c:pt>
                <c:pt idx="436">
                  <c:v>6.3333825789456668</c:v>
                </c:pt>
                <c:pt idx="437">
                  <c:v>6.3324332079505785</c:v>
                </c:pt>
                <c:pt idx="438">
                  <c:v>6.3314860083560465</c:v>
                </c:pt>
                <c:pt idx="439">
                  <c:v>6.3305407960545699</c:v>
                </c:pt>
                <c:pt idx="440">
                  <c:v>6.3295977918791912</c:v>
                </c:pt>
                <c:pt idx="441">
                  <c:v>6.3286568109571979</c:v>
                </c:pt>
                <c:pt idx="442">
                  <c:v>6.3267807847881583</c:v>
                </c:pt>
                <c:pt idx="443">
                  <c:v>6.3258457740819347</c:v>
                </c:pt>
                <c:pt idx="444">
                  <c:v>6.3249128565918875</c:v>
                </c:pt>
                <c:pt idx="445">
                  <c:v>6.3239818442005351</c:v>
                </c:pt>
                <c:pt idx="446">
                  <c:v>6.3230527534917202</c:v>
                </c:pt>
                <c:pt idx="447">
                  <c:v>6.3221258079555351</c:v>
                </c:pt>
                <c:pt idx="448">
                  <c:v>6.3212008183156785</c:v>
                </c:pt>
                <c:pt idx="449">
                  <c:v>6.3193567737657146</c:v>
                </c:pt>
                <c:pt idx="450">
                  <c:v>6.3184375438934888</c:v>
                </c:pt>
                <c:pt idx="451">
                  <c:v>6.3175203363414978</c:v>
                </c:pt>
                <c:pt idx="452">
                  <c:v>6.3166051680675075</c:v>
                </c:pt>
                <c:pt idx="453">
                  <c:v>6.3156916362034368</c:v>
                </c:pt>
                <c:pt idx="454">
                  <c:v>6.3147803863029255</c:v>
                </c:pt>
                <c:pt idx="455">
                  <c:v>6.3138708043379488</c:v>
                </c:pt>
                <c:pt idx="456">
                  <c:v>6.3120575491377338</c:v>
                </c:pt>
                <c:pt idx="457">
                  <c:v>6.3111536964670165</c:v>
                </c:pt>
                <c:pt idx="458">
                  <c:v>6.3102515727374691</c:v>
                </c:pt>
                <c:pt idx="459">
                  <c:v>6.3093516187138103</c:v>
                </c:pt>
                <c:pt idx="460">
                  <c:v>6.3084534248689152</c:v>
                </c:pt>
                <c:pt idx="461">
                  <c:v>6.30755700601153</c:v>
                </c:pt>
                <c:pt idx="462">
                  <c:v>6.3066623769978554</c:v>
                </c:pt>
                <c:pt idx="463">
                  <c:v>6.3039898096299645</c:v>
                </c:pt>
                <c:pt idx="464">
                  <c:v>6.3031027064848137</c:v>
                </c:pt>
                <c:pt idx="465">
                  <c:v>6.3022172524908289</c:v>
                </c:pt>
                <c:pt idx="466">
                  <c:v>6.3013336784533953</c:v>
                </c:pt>
                <c:pt idx="467">
                  <c:v>6.3004517821138935</c:v>
                </c:pt>
                <c:pt idx="468">
                  <c:v>6.2986935148068914</c:v>
                </c:pt>
                <c:pt idx="469">
                  <c:v>6.2978169547743263</c:v>
                </c:pt>
                <c:pt idx="470">
                  <c:v>6.2969423483826574</c:v>
                </c:pt>
                <c:pt idx="471">
                  <c:v>6.2951981778201169</c:v>
                </c:pt>
                <c:pt idx="472">
                  <c:v>6.2943286410420338</c:v>
                </c:pt>
                <c:pt idx="473">
                  <c:v>6.2925949546958968</c:v>
                </c:pt>
                <c:pt idx="474">
                  <c:v>6.2917306118068677</c:v>
                </c:pt>
                <c:pt idx="475">
                  <c:v>6.2908681018757662</c:v>
                </c:pt>
                <c:pt idx="476">
                  <c:v>6.2900072165388874</c:v>
                </c:pt>
                <c:pt idx="477">
                  <c:v>6.289148192049141</c:v>
                </c:pt>
                <c:pt idx="478">
                  <c:v>6.2882908192411371</c:v>
                </c:pt>
                <c:pt idx="479">
                  <c:v>6.2874348872251549</c:v>
                </c:pt>
                <c:pt idx="480">
                  <c:v>6.2865808568666246</c:v>
                </c:pt>
                <c:pt idx="481">
                  <c:v>6.2857285177953726</c:v>
                </c:pt>
                <c:pt idx="482">
                  <c:v>6.2848778832912808</c:v>
                </c:pt>
                <c:pt idx="483">
                  <c:v>6.2831813287814891</c:v>
                </c:pt>
                <c:pt idx="484">
                  <c:v>6.2806489261089284</c:v>
                </c:pt>
                <c:pt idx="485">
                  <c:v>6.2798081124282135</c:v>
                </c:pt>
                <c:pt idx="486">
                  <c:v>6.2781314286648735</c:v>
                </c:pt>
                <c:pt idx="487">
                  <c:v>6.2772953546689871</c:v>
                </c:pt>
                <c:pt idx="488">
                  <c:v>6.2764608850305148</c:v>
                </c:pt>
                <c:pt idx="489">
                  <c:v>6.2756282623407804</c:v>
                </c:pt>
                <c:pt idx="490">
                  <c:v>6.2747970389867085</c:v>
                </c:pt>
                <c:pt idx="491">
                  <c:v>6.2739674571890234</c:v>
                </c:pt>
                <c:pt idx="492">
                  <c:v>6.2731392978673126</c:v>
                </c:pt>
                <c:pt idx="493">
                  <c:v>6.2714879887070101</c:v>
                </c:pt>
                <c:pt idx="494">
                  <c:v>6.2706648639795164</c:v>
                </c:pt>
                <c:pt idx="495">
                  <c:v>6.2698429759891576</c:v>
                </c:pt>
                <c:pt idx="496">
                  <c:v>6.2673869442795374</c:v>
                </c:pt>
                <c:pt idx="497">
                  <c:v>6.2665715179453132</c:v>
                </c:pt>
                <c:pt idx="498">
                  <c:v>6.2649447883786875</c:v>
                </c:pt>
                <c:pt idx="499">
                  <c:v>6.2641339791786459</c:v>
                </c:pt>
                <c:pt idx="500">
                  <c:v>6.2633244955212035</c:v>
                </c:pt>
                <c:pt idx="501">
                  <c:v>6.2625163476592656</c:v>
                </c:pt>
                <c:pt idx="502">
                  <c:v>6.260904814987426</c:v>
                </c:pt>
                <c:pt idx="503">
                  <c:v>6.2601014534854089</c:v>
                </c:pt>
                <c:pt idx="504">
                  <c:v>6.2592994717478927</c:v>
                </c:pt>
                <c:pt idx="505">
                  <c:v>6.2576996892257499</c:v>
                </c:pt>
                <c:pt idx="506">
                  <c:v>6.2569021497171304</c:v>
                </c:pt>
                <c:pt idx="507">
                  <c:v>6.2561060326645688</c:v>
                </c:pt>
                <c:pt idx="508">
                  <c:v>6.2545181080639765</c:v>
                </c:pt>
                <c:pt idx="509">
                  <c:v>6.253726321657207</c:v>
                </c:pt>
                <c:pt idx="510">
                  <c:v>6.2529359999885834</c:v>
                </c:pt>
                <c:pt idx="511">
                  <c:v>6.2513595500069385</c:v>
                </c:pt>
                <c:pt idx="512">
                  <c:v>6.2505734421825574</c:v>
                </c:pt>
                <c:pt idx="513">
                  <c:v>6.2497888409553175</c:v>
                </c:pt>
                <c:pt idx="514">
                  <c:v>6.2490057570806439</c:v>
                </c:pt>
                <c:pt idx="515">
                  <c:v>6.2474434475580374</c:v>
                </c:pt>
                <c:pt idx="516">
                  <c:v>6.2466644870168739</c:v>
                </c:pt>
                <c:pt idx="517">
                  <c:v>6.2458868388147692</c:v>
                </c:pt>
                <c:pt idx="518">
                  <c:v>6.2443357651568352</c:v>
                </c:pt>
                <c:pt idx="519">
                  <c:v>6.243562359800241</c:v>
                </c:pt>
                <c:pt idx="520">
                  <c:v>6.2427903060987262</c:v>
                </c:pt>
                <c:pt idx="521">
                  <c:v>6.2420196137265442</c:v>
                </c:pt>
                <c:pt idx="522">
                  <c:v>6.2412502923838877</c:v>
                </c:pt>
                <c:pt idx="523">
                  <c:v>6.2404823517966754</c:v>
                </c:pt>
                <c:pt idx="524">
                  <c:v>6.2397155516423704</c:v>
                </c:pt>
                <c:pt idx="525">
                  <c:v>6.2389504014049715</c:v>
                </c:pt>
                <c:pt idx="526">
                  <c:v>6.2381864102973754</c:v>
                </c:pt>
                <c:pt idx="527">
                  <c:v>6.2374238382208169</c:v>
                </c:pt>
                <c:pt idx="528">
                  <c:v>6.2366624431890179</c:v>
                </c:pt>
                <c:pt idx="529">
                  <c:v>6.2359027383142074</c:v>
                </c:pt>
                <c:pt idx="530">
                  <c:v>6.2343866718272745</c:v>
                </c:pt>
                <c:pt idx="531">
                  <c:v>6.2336308337670063</c:v>
                </c:pt>
                <c:pt idx="532">
                  <c:v>6.2328762184089515</c:v>
                </c:pt>
                <c:pt idx="533">
                  <c:v>6.2321228344275603</c:v>
                </c:pt>
                <c:pt idx="534">
                  <c:v>6.2313709454465123</c:v>
                </c:pt>
                <c:pt idx="535">
                  <c:v>6.2306200507772704</c:v>
                </c:pt>
                <c:pt idx="536">
                  <c:v>6.2298706694570276</c:v>
                </c:pt>
                <c:pt idx="537">
                  <c:v>6.2291225553283089</c:v>
                </c:pt>
                <c:pt idx="538">
                  <c:v>6.2283757171822796</c:v>
                </c:pt>
                <c:pt idx="539">
                  <c:v>6.2268859041171103</c:v>
                </c:pt>
                <c:pt idx="540">
                  <c:v>6.2261426888810671</c:v>
                </c:pt>
                <c:pt idx="541">
                  <c:v>6.2254010425913959</c:v>
                </c:pt>
                <c:pt idx="542">
                  <c:v>6.2246604576850562</c:v>
                </c:pt>
                <c:pt idx="543">
                  <c:v>6.2239214604371895</c:v>
                </c:pt>
                <c:pt idx="544">
                  <c:v>6.2231832817874855</c:v>
                </c:pt>
                <c:pt idx="545">
                  <c:v>6.2217112302129145</c:v>
                </c:pt>
                <c:pt idx="546">
                  <c:v>6.2209768539739416</c:v>
                </c:pt>
                <c:pt idx="547">
                  <c:v>6.2202438492496404</c:v>
                </c:pt>
                <c:pt idx="548">
                  <c:v>6.2195122250955359</c:v>
                </c:pt>
                <c:pt idx="549">
                  <c:v>6.2187817281647586</c:v>
                </c:pt>
                <c:pt idx="550">
                  <c:v>6.2173244103970946</c:v>
                </c:pt>
                <c:pt idx="551">
                  <c:v>6.2165973423067165</c:v>
                </c:pt>
                <c:pt idx="552">
                  <c:v>6.2158719610366795</c:v>
                </c:pt>
                <c:pt idx="553">
                  <c:v>6.2151474832039648</c:v>
                </c:pt>
                <c:pt idx="554">
                  <c:v>6.2129813976308759</c:v>
                </c:pt>
                <c:pt idx="555">
                  <c:v>6.2122616679447118</c:v>
                </c:pt>
                <c:pt idx="556">
                  <c:v>6.2115434118608643</c:v>
                </c:pt>
                <c:pt idx="557">
                  <c:v>6.2108261041287474</c:v>
                </c:pt>
                <c:pt idx="558">
                  <c:v>6.2093951649000187</c:v>
                </c:pt>
                <c:pt idx="559">
                  <c:v>6.2086812808543828</c:v>
                </c:pt>
                <c:pt idx="560">
                  <c:v>6.2072575281965756</c:v>
                </c:pt>
                <c:pt idx="561">
                  <c:v>6.2065471367871128</c:v>
                </c:pt>
                <c:pt idx="562">
                  <c:v>6.2058382850910077</c:v>
                </c:pt>
                <c:pt idx="563">
                  <c:v>6.2051301701495865</c:v>
                </c:pt>
                <c:pt idx="564">
                  <c:v>6.2044236111964715</c:v>
                </c:pt>
                <c:pt idx="565">
                  <c:v>6.2037180743489015</c:v>
                </c:pt>
                <c:pt idx="566">
                  <c:v>6.2030135664670265</c:v>
                </c:pt>
                <c:pt idx="567">
                  <c:v>6.2023100944290084</c:v>
                </c:pt>
                <c:pt idx="568">
                  <c:v>6.2016079381396239</c:v>
                </c:pt>
                <c:pt idx="569">
                  <c:v>6.2009068323863907</c:v>
                </c:pt>
                <c:pt idx="570">
                  <c:v>6.2002070579918582</c:v>
                </c:pt>
                <c:pt idx="571">
                  <c:v>6.1995083488967815</c:v>
                </c:pt>
                <c:pt idx="572">
                  <c:v>6.196724305110858</c:v>
                </c:pt>
                <c:pt idx="573">
                  <c:v>6.1960310273639605</c:v>
                </c:pt>
                <c:pt idx="574">
                  <c:v>6.1953391339551782</c:v>
                </c:pt>
                <c:pt idx="575">
                  <c:v>6.1946480784392817</c:v>
                </c:pt>
                <c:pt idx="576">
                  <c:v>6.1939581444397271</c:v>
                </c:pt>
                <c:pt idx="577">
                  <c:v>6.1925816694187388</c:v>
                </c:pt>
                <c:pt idx="578">
                  <c:v>6.191894863469896</c:v>
                </c:pt>
                <c:pt idx="579">
                  <c:v>6.1912094862910205</c:v>
                </c:pt>
                <c:pt idx="580">
                  <c:v>6.190524986243239</c:v>
                </c:pt>
                <c:pt idx="581">
                  <c:v>6.18984164969463</c:v>
                </c:pt>
                <c:pt idx="582">
                  <c:v>6.1891592028986029</c:v>
                </c:pt>
                <c:pt idx="583">
                  <c:v>6.1884779331372526</c:v>
                </c:pt>
                <c:pt idx="584">
                  <c:v>6.1877978476431945</c:v>
                </c:pt>
                <c:pt idx="585">
                  <c:v>6.1864406930425977</c:v>
                </c:pt>
                <c:pt idx="586">
                  <c:v>6.1857636367153015</c:v>
                </c:pt>
                <c:pt idx="587">
                  <c:v>6.1850877919777698</c:v>
                </c:pt>
                <c:pt idx="588">
                  <c:v>6.184412882105506</c:v>
                </c:pt>
                <c:pt idx="589">
                  <c:v>6.1837389131008722</c:v>
                </c:pt>
                <c:pt idx="590">
                  <c:v>6.1830661758982277</c:v>
                </c:pt>
                <c:pt idx="591">
                  <c:v>6.1817235689398053</c:v>
                </c:pt>
                <c:pt idx="592">
                  <c:v>6.1803853989971342</c:v>
                </c:pt>
                <c:pt idx="593">
                  <c:v>6.1783855015920395</c:v>
                </c:pt>
                <c:pt idx="594">
                  <c:v>6.1770572130719055</c:v>
                </c:pt>
                <c:pt idx="595">
                  <c:v>6.1750726582619491</c:v>
                </c:pt>
                <c:pt idx="596">
                  <c:v>6.1744130918539613</c:v>
                </c:pt>
                <c:pt idx="597">
                  <c:v>6.1737548509714548</c:v>
                </c:pt>
                <c:pt idx="598">
                  <c:v>6.1730970685736803</c:v>
                </c:pt>
                <c:pt idx="599">
                  <c:v>6.1724406241829097</c:v>
                </c:pt>
                <c:pt idx="600">
                  <c:v>6.171785232968837</c:v>
                </c:pt>
                <c:pt idx="601">
                  <c:v>6.1711306083506221</c:v>
                </c:pt>
                <c:pt idx="602">
                  <c:v>6.1704770485902003</c:v>
                </c:pt>
                <c:pt idx="603">
                  <c:v>6.1698242662514646</c:v>
                </c:pt>
                <c:pt idx="604">
                  <c:v>6.1691728546841862</c:v>
                </c:pt>
                <c:pt idx="605">
                  <c:v>6.1685222322998552</c:v>
                </c:pt>
                <c:pt idx="606">
                  <c:v>6.1678724041168262</c:v>
                </c:pt>
                <c:pt idx="607">
                  <c:v>6.1672239661705888</c:v>
                </c:pt>
                <c:pt idx="608">
                  <c:v>6.1652835088222275</c:v>
                </c:pt>
                <c:pt idx="609">
                  <c:v>6.1646386227030385</c:v>
                </c:pt>
                <c:pt idx="610">
                  <c:v>6.1639948615208269</c:v>
                </c:pt>
                <c:pt idx="611">
                  <c:v>6.1633519335586957</c:v>
                </c:pt>
                <c:pt idx="612">
                  <c:v>6.1627098439374919</c:v>
                </c:pt>
                <c:pt idx="613">
                  <c:v>6.1620688968210544</c:v>
                </c:pt>
                <c:pt idx="614">
                  <c:v>6.1614287992067505</c:v>
                </c:pt>
                <c:pt idx="615">
                  <c:v>6.1607898561651773</c:v>
                </c:pt>
                <c:pt idx="616">
                  <c:v>6.1601514734827605</c:v>
                </c:pt>
                <c:pt idx="617">
                  <c:v>6.159514256608035</c:v>
                </c:pt>
                <c:pt idx="618">
                  <c:v>6.1588779108231728</c:v>
                </c:pt>
                <c:pt idx="619">
                  <c:v>6.1576081554794637</c:v>
                </c:pt>
                <c:pt idx="620">
                  <c:v>6.1569744546931684</c:v>
                </c:pt>
                <c:pt idx="621">
                  <c:v>6.1557103412210479</c:v>
                </c:pt>
                <c:pt idx="622">
                  <c:v>6.1538206548990155</c:v>
                </c:pt>
                <c:pt idx="623">
                  <c:v>6.15319269205657</c:v>
                </c:pt>
                <c:pt idx="624">
                  <c:v>6.1519392393161692</c:v>
                </c:pt>
                <c:pt idx="625">
                  <c:v>6.1513137591940872</c:v>
                </c:pt>
                <c:pt idx="626">
                  <c:v>6.1500659307909205</c:v>
                </c:pt>
                <c:pt idx="627">
                  <c:v>6.1494432862657709</c:v>
                </c:pt>
                <c:pt idx="628">
                  <c:v>6.1488215975362115</c:v>
                </c:pt>
                <c:pt idx="629">
                  <c:v>6.1482005612590092</c:v>
                </c:pt>
                <c:pt idx="630">
                  <c:v>6.1475804906865479</c:v>
                </c:pt>
                <c:pt idx="631">
                  <c:v>6.1469613912308345</c:v>
                </c:pt>
                <c:pt idx="632">
                  <c:v>6.1463432683145864</c:v>
                </c:pt>
                <c:pt idx="633">
                  <c:v>6.1451096629062087</c:v>
                </c:pt>
                <c:pt idx="634">
                  <c:v>6.1444938790511685</c:v>
                </c:pt>
                <c:pt idx="635">
                  <c:v>6.1438790917689774</c:v>
                </c:pt>
                <c:pt idx="636">
                  <c:v>6.1426525288368286</c:v>
                </c:pt>
                <c:pt idx="637">
                  <c:v>6.1420401378817377</c:v>
                </c:pt>
                <c:pt idx="638">
                  <c:v>6.1414290772858227</c:v>
                </c:pt>
                <c:pt idx="639">
                  <c:v>6.1408187258372209</c:v>
                </c:pt>
                <c:pt idx="640">
                  <c:v>6.14020908774018</c:v>
                </c:pt>
                <c:pt idx="641">
                  <c:v>6.1396004821171415</c:v>
                </c:pt>
                <c:pt idx="642">
                  <c:v>6.1389925991664898</c:v>
                </c:pt>
                <c:pt idx="643">
                  <c:v>6.1383857589128965</c:v>
                </c:pt>
                <c:pt idx="644">
                  <c:v>6.1377793344613973</c:v>
                </c:pt>
                <c:pt idx="645">
                  <c:v>6.1371742787601518</c:v>
                </c:pt>
                <c:pt idx="646">
                  <c:v>6.1365696473794884</c:v>
                </c:pt>
                <c:pt idx="647">
                  <c:v>6.1359660783791297</c:v>
                </c:pt>
                <c:pt idx="648">
                  <c:v>6.1347615130834843</c:v>
                </c:pt>
                <c:pt idx="649">
                  <c:v>6.1335599839145729</c:v>
                </c:pt>
                <c:pt idx="650">
                  <c:v>6.1329605285450866</c:v>
                </c:pt>
                <c:pt idx="651">
                  <c:v>6.1323621658132392</c:v>
                </c:pt>
                <c:pt idx="652">
                  <c:v>6.1317642600997866</c:v>
                </c:pt>
                <c:pt idx="653">
                  <c:v>6.1311671355148523</c:v>
                </c:pt>
                <c:pt idx="654">
                  <c:v>6.1305711179421776</c:v>
                </c:pt>
                <c:pt idx="655">
                  <c:v>6.1293811369879245</c:v>
                </c:pt>
                <c:pt idx="656">
                  <c:v>6.1287875043371507</c:v>
                </c:pt>
                <c:pt idx="657">
                  <c:v>6.1281946755884436</c:v>
                </c:pt>
                <c:pt idx="658">
                  <c:v>6.1276026551475296</c:v>
                </c:pt>
                <c:pt idx="659">
                  <c:v>6.127011447429128</c:v>
                </c:pt>
                <c:pt idx="660">
                  <c:v>6.1258311628115747</c:v>
                </c:pt>
                <c:pt idx="661">
                  <c:v>6.1246541805203565</c:v>
                </c:pt>
                <c:pt idx="662">
                  <c:v>6.1240667756907934</c:v>
                </c:pt>
                <c:pt idx="663">
                  <c:v>6.1234805361934139</c:v>
                </c:pt>
                <c:pt idx="664">
                  <c:v>6.1228948133129482</c:v>
                </c:pt>
                <c:pt idx="665">
                  <c:v>6.1223099379099803</c:v>
                </c:pt>
                <c:pt idx="666">
                  <c:v>6.1217255863387674</c:v>
                </c:pt>
                <c:pt idx="667">
                  <c:v>6.121142418939777</c:v>
                </c:pt>
                <c:pt idx="668">
                  <c:v>6.1205597835036532</c:v>
                </c:pt>
                <c:pt idx="669">
                  <c:v>6.1193971110244734</c:v>
                </c:pt>
                <c:pt idx="670">
                  <c:v>6.1188167527004467</c:v>
                </c:pt>
                <c:pt idx="671">
                  <c:v>6.1170806283672432</c:v>
                </c:pt>
                <c:pt idx="672">
                  <c:v>6.1159272148270869</c:v>
                </c:pt>
                <c:pt idx="673">
                  <c:v>6.1136295447153639</c:v>
                </c:pt>
                <c:pt idx="674">
                  <c:v>6.1130568214083549</c:v>
                </c:pt>
                <c:pt idx="675">
                  <c:v>6.1119138029263089</c:v>
                </c:pt>
                <c:pt idx="676">
                  <c:v>6.1113435161433092</c:v>
                </c:pt>
                <c:pt idx="677">
                  <c:v>6.1102054085315398</c:v>
                </c:pt>
                <c:pt idx="678">
                  <c:v>6.1096372587396885</c:v>
                </c:pt>
                <c:pt idx="679">
                  <c:v>6.107937481800656</c:v>
                </c:pt>
                <c:pt idx="680">
                  <c:v>6.1068080613408453</c:v>
                </c:pt>
                <c:pt idx="681">
                  <c:v>6.1056814844134024</c:v>
                </c:pt>
                <c:pt idx="682">
                  <c:v>6.1034369805739797</c:v>
                </c:pt>
                <c:pt idx="683">
                  <c:v>6.1028777214024066</c:v>
                </c:pt>
                <c:pt idx="684">
                  <c:v>6.1023191136634338</c:v>
                </c:pt>
                <c:pt idx="685">
                  <c:v>6.1017611608015745</c:v>
                </c:pt>
                <c:pt idx="686">
                  <c:v>6.1012038662684098</c:v>
                </c:pt>
                <c:pt idx="687">
                  <c:v>6.0989827238288887</c:v>
                </c:pt>
                <c:pt idx="688">
                  <c:v>6.097876198133342</c:v>
                </c:pt>
                <c:pt idx="689">
                  <c:v>6.0967724067182019</c:v>
                </c:pt>
                <c:pt idx="690">
                  <c:v>6.0962215451381079</c:v>
                </c:pt>
                <c:pt idx="691">
                  <c:v>6.0956713776684488</c:v>
                </c:pt>
                <c:pt idx="692">
                  <c:v>6.0951222567056398</c:v>
                </c:pt>
                <c:pt idx="693">
                  <c:v>6.0945734884872351</c:v>
                </c:pt>
                <c:pt idx="694">
                  <c:v>6.0918402891391663</c:v>
                </c:pt>
                <c:pt idx="695">
                  <c:v>6.0912958025425814</c:v>
                </c:pt>
                <c:pt idx="696">
                  <c:v>6.0902086583861088</c:v>
                </c:pt>
                <c:pt idx="697">
                  <c:v>6.0896660071235589</c:v>
                </c:pt>
                <c:pt idx="698">
                  <c:v>6.0891240918537743</c:v>
                </c:pt>
                <c:pt idx="699">
                  <c:v>6.0885829161823946</c:v>
                </c:pt>
                <c:pt idx="700">
                  <c:v>6.0880424837213543</c:v>
                </c:pt>
                <c:pt idx="701">
                  <c:v>6.0869635074245334</c:v>
                </c:pt>
                <c:pt idx="702">
                  <c:v>6.0858871893371314</c:v>
                </c:pt>
                <c:pt idx="703">
                  <c:v>6.0826740905325734</c:v>
                </c:pt>
                <c:pt idx="704">
                  <c:v>6.0810764194832494</c:v>
                </c:pt>
                <c:pt idx="705">
                  <c:v>6.0805453196543384</c:v>
                </c:pt>
                <c:pt idx="706">
                  <c:v>6.0800146532028254</c:v>
                </c:pt>
                <c:pt idx="707">
                  <c:v>6.0794847841733839</c:v>
                </c:pt>
                <c:pt idx="708">
                  <c:v>6.0789553541800565</c:v>
                </c:pt>
                <c:pt idx="709">
                  <c:v>6.0784267281611903</c:v>
                </c:pt>
                <c:pt idx="710">
                  <c:v>6.0778989098425784</c:v>
                </c:pt>
                <c:pt idx="711">
                  <c:v>6.0773715395323977</c:v>
                </c:pt>
                <c:pt idx="712">
                  <c:v>6.0768446196447554</c:v>
                </c:pt>
                <c:pt idx="713">
                  <c:v>6.0763185169048697</c:v>
                </c:pt>
                <c:pt idx="714">
                  <c:v>6.0747440521989855</c:v>
                </c:pt>
                <c:pt idx="715">
                  <c:v>6.0742205221286314</c:v>
                </c:pt>
                <c:pt idx="716">
                  <c:v>6.073697459729372</c:v>
                </c:pt>
                <c:pt idx="717">
                  <c:v>6.0726534825477421</c:v>
                </c:pt>
                <c:pt idx="718">
                  <c:v>6.0700544988438931</c:v>
                </c:pt>
                <c:pt idx="719">
                  <c:v>6.0690195004514456</c:v>
                </c:pt>
                <c:pt idx="720">
                  <c:v>6.0685027439643644</c:v>
                </c:pt>
                <c:pt idx="721">
                  <c:v>6.0679864859570358</c:v>
                </c:pt>
                <c:pt idx="722">
                  <c:v>6.0669562199226883</c:v>
                </c:pt>
                <c:pt idx="723">
                  <c:v>6.0664418460135474</c:v>
                </c:pt>
                <c:pt idx="724">
                  <c:v>6.0659283546708629</c:v>
                </c:pt>
                <c:pt idx="725">
                  <c:v>6.0654153761826146</c:v>
                </c:pt>
                <c:pt idx="726">
                  <c:v>6.0649029130863257</c:v>
                </c:pt>
                <c:pt idx="727">
                  <c:v>6.0643909679244814</c:v>
                </c:pt>
                <c:pt idx="728">
                  <c:v>6.0633690169310492</c:v>
                </c:pt>
                <c:pt idx="729">
                  <c:v>6.0618406070908488</c:v>
                </c:pt>
                <c:pt idx="730">
                  <c:v>6.0608247113385065</c:v>
                </c:pt>
                <c:pt idx="731">
                  <c:v>6.0603177608260568</c:v>
                </c:pt>
                <c:pt idx="732">
                  <c:v>6.0593054908088178</c:v>
                </c:pt>
                <c:pt idx="733">
                  <c:v>6.0582954127715976</c:v>
                </c:pt>
                <c:pt idx="734">
                  <c:v>6.0577912022520852</c:v>
                </c:pt>
                <c:pt idx="735">
                  <c:v>6.0572879281693455</c:v>
                </c:pt>
                <c:pt idx="736">
                  <c:v>6.0567848323315046</c:v>
                </c:pt>
                <c:pt idx="737">
                  <c:v>6.0562826790485094</c:v>
                </c:pt>
                <c:pt idx="738">
                  <c:v>6.0557807083738284</c:v>
                </c:pt>
                <c:pt idx="739">
                  <c:v>6.054778851398094</c:v>
                </c:pt>
                <c:pt idx="740">
                  <c:v>6.0542789712524652</c:v>
                </c:pt>
                <c:pt idx="741">
                  <c:v>6.0537792824974694</c:v>
                </c:pt>
                <c:pt idx="742">
                  <c:v>6.0532805547633677</c:v>
                </c:pt>
                <c:pt idx="743">
                  <c:v>6.0527820228385485</c:v>
                </c:pt>
                <c:pt idx="744">
                  <c:v>6.052284458126592</c:v>
                </c:pt>
                <c:pt idx="745">
                  <c:v>6.051787093660729</c:v>
                </c:pt>
                <c:pt idx="746">
                  <c:v>6.0512907026176821</c:v>
                </c:pt>
                <c:pt idx="747">
                  <c:v>6.0507945162754782</c:v>
                </c:pt>
                <c:pt idx="748">
                  <c:v>6.0502989227849895</c:v>
                </c:pt>
                <c:pt idx="749">
                  <c:v>6.0498039248257198</c:v>
                </c:pt>
                <c:pt idx="750">
                  <c:v>6.0493095250816378</c:v>
                </c:pt>
                <c:pt idx="751">
                  <c:v>6.0488161143631594</c:v>
                </c:pt>
                <c:pt idx="752">
                  <c:v>6.0483225309966304</c:v>
                </c:pt>
                <c:pt idx="753">
                  <c:v>6.0478299420454045</c:v>
                </c:pt>
                <c:pt idx="754">
                  <c:v>6.0473379620886805</c:v>
                </c:pt>
                <c:pt idx="755">
                  <c:v>6.0468462039458224</c:v>
                </c:pt>
                <c:pt idx="756">
                  <c:v>6.046355449658348</c:v>
                </c:pt>
                <c:pt idx="757">
                  <c:v>6.0458649217268086</c:v>
                </c:pt>
                <c:pt idx="758">
                  <c:v>6.0453750127559385</c:v>
                </c:pt>
                <c:pt idx="759">
                  <c:v>6.0443966704996006</c:v>
                </c:pt>
                <c:pt idx="760">
                  <c:v>6.0439086343226665</c:v>
                </c:pt>
                <c:pt idx="761">
                  <c:v>6.0434208350486438</c:v>
                </c:pt>
                <c:pt idx="762">
                  <c:v>6.0429336675085255</c:v>
                </c:pt>
                <c:pt idx="763">
                  <c:v>6.0414755880097495</c:v>
                </c:pt>
                <c:pt idx="764">
                  <c:v>6.0405062151243474</c:v>
                </c:pt>
                <c:pt idx="765">
                  <c:v>6.039539035238664</c:v>
                </c:pt>
                <c:pt idx="766">
                  <c:v>6.0390562241482799</c:v>
                </c:pt>
                <c:pt idx="767">
                  <c:v>6.0371299608590787</c:v>
                </c:pt>
                <c:pt idx="768">
                  <c:v>6.0366500507361796</c:v>
                </c:pt>
                <c:pt idx="769">
                  <c:v>6.0361704088890304</c:v>
                </c:pt>
                <c:pt idx="770">
                  <c:v>6.0356914368244636</c:v>
                </c:pt>
                <c:pt idx="771">
                  <c:v>6.0342573633188961</c:v>
                </c:pt>
                <c:pt idx="772">
                  <c:v>6.0337802935447824</c:v>
                </c:pt>
                <c:pt idx="773">
                  <c:v>6.0323523817228581</c:v>
                </c:pt>
                <c:pt idx="774">
                  <c:v>6.0318776527525904</c:v>
                </c:pt>
                <c:pt idx="775">
                  <c:v>6.0314032122865981</c:v>
                </c:pt>
                <c:pt idx="776">
                  <c:v>6.0309290618390943</c:v>
                </c:pt>
                <c:pt idx="777">
                  <c:v>6.0304560126920697</c:v>
                </c:pt>
                <c:pt idx="778">
                  <c:v>6.0299832583673982</c:v>
                </c:pt>
                <c:pt idx="779">
                  <c:v>6.0285675928921574</c:v>
                </c:pt>
                <c:pt idx="780">
                  <c:v>6.0280968482037043</c:v>
                </c:pt>
                <c:pt idx="781">
                  <c:v>6.0271566810888606</c:v>
                </c:pt>
                <c:pt idx="782">
                  <c:v>6.0266876710454502</c:v>
                </c:pt>
                <c:pt idx="783">
                  <c:v>6.0257505844780015</c:v>
                </c:pt>
                <c:pt idx="784">
                  <c:v>6.0252829207992615</c:v>
                </c:pt>
                <c:pt idx="785">
                  <c:v>6.0243489542526101</c:v>
                </c:pt>
                <c:pt idx="786">
                  <c:v>6.0238826553996505</c:v>
                </c:pt>
                <c:pt idx="787">
                  <c:v>6.0220227578277354</c:v>
                </c:pt>
                <c:pt idx="788">
                  <c:v>6.0215589124728579</c:v>
                </c:pt>
                <c:pt idx="789">
                  <c:v>6.0210958122915619</c:v>
                </c:pt>
                <c:pt idx="790">
                  <c:v>6.0206330460551767</c:v>
                </c:pt>
                <c:pt idx="791">
                  <c:v>6.0192475979214723</c:v>
                </c:pt>
                <c:pt idx="792">
                  <c:v>6.017407339613869</c:v>
                </c:pt>
                <c:pt idx="793">
                  <c:v>6.0160324744092515</c:v>
                </c:pt>
                <c:pt idx="794">
                  <c:v>6.0155751724035262</c:v>
                </c:pt>
                <c:pt idx="795">
                  <c:v>6.0151182272353303</c:v>
                </c:pt>
                <c:pt idx="796">
                  <c:v>6.0146616405394555</c:v>
                </c:pt>
                <c:pt idx="797">
                  <c:v>6.0142058342724205</c:v>
                </c:pt>
                <c:pt idx="798">
                  <c:v>6.0137503906389442</c:v>
                </c:pt>
                <c:pt idx="799">
                  <c:v>6.0123866740815748</c:v>
                </c:pt>
                <c:pt idx="800">
                  <c:v>6.0119331204217872</c:v>
                </c:pt>
                <c:pt idx="801">
                  <c:v>6.0114799385305737</c:v>
                </c:pt>
                <c:pt idx="802">
                  <c:v>6.0110275534737587</c:v>
                </c:pt>
                <c:pt idx="803">
                  <c:v>6.010575120543618</c:v>
                </c:pt>
                <c:pt idx="804">
                  <c:v>6.0101234886590529</c:v>
                </c:pt>
                <c:pt idx="805">
                  <c:v>6.0092213644883836</c:v>
                </c:pt>
                <c:pt idx="806">
                  <c:v>6.0087713011609125</c:v>
                </c:pt>
                <c:pt idx="807">
                  <c:v>6.0078719053431424</c:v>
                </c:pt>
                <c:pt idx="808">
                  <c:v>6.0074234292049375</c:v>
                </c:pt>
                <c:pt idx="809">
                  <c:v>6.0056321669845874</c:v>
                </c:pt>
                <c:pt idx="810">
                  <c:v>6.0047395570671673</c:v>
                </c:pt>
                <c:pt idx="811">
                  <c:v>6.004293853260358</c:v>
                </c:pt>
                <c:pt idx="812">
                  <c:v>6.0029595982935664</c:v>
                </c:pt>
                <c:pt idx="813">
                  <c:v>6.0025159491644331</c:v>
                </c:pt>
                <c:pt idx="814">
                  <c:v>6.0016294523169416</c:v>
                </c:pt>
                <c:pt idx="815">
                  <c:v>6.001187040272371</c:v>
                </c:pt>
                <c:pt idx="816">
                  <c:v>5.9998623068237187</c:v>
                </c:pt>
                <c:pt idx="817">
                  <c:v>5.9994215690133164</c:v>
                </c:pt>
                <c:pt idx="818">
                  <c:v>5.9989812541014835</c:v>
                </c:pt>
                <c:pt idx="819">
                  <c:v>5.9985417995851265</c:v>
                </c:pt>
                <c:pt idx="820">
                  <c:v>5.9981023361389605</c:v>
                </c:pt>
                <c:pt idx="821">
                  <c:v>5.9976633008242297</c:v>
                </c:pt>
                <c:pt idx="822">
                  <c:v>5.997224695390651</c:v>
                </c:pt>
                <c:pt idx="823">
                  <c:v>5.9963492191403729</c:v>
                </c:pt>
                <c:pt idx="824">
                  <c:v>5.9959123527186735</c:v>
                </c:pt>
                <c:pt idx="825">
                  <c:v>5.9946035077956425</c:v>
                </c:pt>
                <c:pt idx="826">
                  <c:v>5.9941679620732664</c:v>
                </c:pt>
                <c:pt idx="827">
                  <c:v>5.9932986453780561</c:v>
                </c:pt>
                <c:pt idx="828">
                  <c:v>5.9924306786241761</c:v>
                </c:pt>
                <c:pt idx="829">
                  <c:v>5.99156495903192</c:v>
                </c:pt>
                <c:pt idx="830">
                  <c:v>5.9911325593639146</c:v>
                </c:pt>
                <c:pt idx="831">
                  <c:v>5.9907006161428829</c:v>
                </c:pt>
                <c:pt idx="832">
                  <c:v>5.9902691311607059</c:v>
                </c:pt>
                <c:pt idx="833">
                  <c:v>5.9898381062117814</c:v>
                </c:pt>
                <c:pt idx="834">
                  <c:v>5.9894075430930727</c:v>
                </c:pt>
                <c:pt idx="835">
                  <c:v>5.9889769981456844</c:v>
                </c:pt>
                <c:pt idx="836">
                  <c:v>5.9885473636473634</c:v>
                </c:pt>
                <c:pt idx="837">
                  <c:v>5.9881181963851517</c:v>
                </c:pt>
                <c:pt idx="838">
                  <c:v>5.9842729628325921</c:v>
                </c:pt>
                <c:pt idx="839">
                  <c:v>5.9838476622518879</c:v>
                </c:pt>
                <c:pt idx="840">
                  <c:v>5.9834228471550297</c:v>
                </c:pt>
                <c:pt idx="841">
                  <c:v>5.9817280253616243</c:v>
                </c:pt>
                <c:pt idx="842">
                  <c:v>5.9813056647973104</c:v>
                </c:pt>
                <c:pt idx="843">
                  <c:v>5.9808833469168805</c:v>
                </c:pt>
                <c:pt idx="844">
                  <c:v>5.9804615265243424</c:v>
                </c:pt>
                <c:pt idx="845">
                  <c:v>5.9787778887424583</c:v>
                </c:pt>
                <c:pt idx="846">
                  <c:v>5.9783581257816856</c:v>
                </c:pt>
                <c:pt idx="847">
                  <c:v>5.9779388705627348</c:v>
                </c:pt>
                <c:pt idx="848">
                  <c:v>5.9775196675829534</c:v>
                </c:pt>
                <c:pt idx="849">
                  <c:v>5.9766827952619828</c:v>
                </c:pt>
                <c:pt idx="850">
                  <c:v>5.9758479802604914</c:v>
                </c:pt>
                <c:pt idx="851">
                  <c:v>5.97543088936653</c:v>
                </c:pt>
                <c:pt idx="852">
                  <c:v>5.9750143175454138</c:v>
                </c:pt>
                <c:pt idx="853">
                  <c:v>5.9745982666767903</c:v>
                </c:pt>
                <c:pt idx="854">
                  <c:v>5.9741822777476035</c:v>
                </c:pt>
                <c:pt idx="855">
                  <c:v>5.9733518732844004</c:v>
                </c:pt>
                <c:pt idx="856">
                  <c:v>5.9729374615250395</c:v>
                </c:pt>
                <c:pt idx="857">
                  <c:v>5.9721093022033358</c:v>
                </c:pt>
                <c:pt idx="858">
                  <c:v>5.9708701321751514</c:v>
                </c:pt>
                <c:pt idx="859">
                  <c:v>5.9704579930430342</c:v>
                </c:pt>
                <c:pt idx="860">
                  <c:v>5.9700459277312978</c:v>
                </c:pt>
                <c:pt idx="861">
                  <c:v>5.9696348683155298</c:v>
                </c:pt>
                <c:pt idx="862">
                  <c:v>5.9692234194637042</c:v>
                </c:pt>
                <c:pt idx="863">
                  <c:v>5.9671738913488177</c:v>
                </c:pt>
                <c:pt idx="864">
                  <c:v>5.9663567139780307</c:v>
                </c:pt>
                <c:pt idx="865">
                  <c:v>5.9655412872028384</c:v>
                </c:pt>
                <c:pt idx="866">
                  <c:v>5.9651339401545105</c:v>
                </c:pt>
                <c:pt idx="867">
                  <c:v>5.9643209269378366</c:v>
                </c:pt>
                <c:pt idx="868">
                  <c:v>5.9639147927147098</c:v>
                </c:pt>
                <c:pt idx="869">
                  <c:v>5.9631037471130481</c:v>
                </c:pt>
                <c:pt idx="870">
                  <c:v>5.9618902583097855</c:v>
                </c:pt>
                <c:pt idx="871">
                  <c:v>5.9614861147114953</c:v>
                </c:pt>
                <c:pt idx="872">
                  <c:v>5.9602771332148308</c:v>
                </c:pt>
                <c:pt idx="873">
                  <c:v>5.9598748193234465</c:v>
                </c:pt>
                <c:pt idx="874">
                  <c:v>5.9594730859443121</c:v>
                </c:pt>
                <c:pt idx="875">
                  <c:v>5.9586699355912236</c:v>
                </c:pt>
                <c:pt idx="876">
                  <c:v>5.9578686469752205</c:v>
                </c:pt>
                <c:pt idx="877">
                  <c:v>5.9574688845182004</c:v>
                </c:pt>
                <c:pt idx="878">
                  <c:v>5.9570692331650319</c:v>
                </c:pt>
                <c:pt idx="879">
                  <c:v>5.9566696935617776</c:v>
                </c:pt>
                <c:pt idx="880">
                  <c:v>5.9558719136820324</c:v>
                </c:pt>
                <c:pt idx="881">
                  <c:v>5.9554736764709881</c:v>
                </c:pt>
                <c:pt idx="882">
                  <c:v>5.9542811116776422</c:v>
                </c:pt>
                <c:pt idx="883">
                  <c:v>5.9538843100884336</c:v>
                </c:pt>
                <c:pt idx="884">
                  <c:v>5.9534881123999961</c:v>
                </c:pt>
                <c:pt idx="885">
                  <c:v>5.953092036768397</c:v>
                </c:pt>
                <c:pt idx="886">
                  <c:v>5.952696083857929</c:v>
                </c:pt>
                <c:pt idx="887">
                  <c:v>5.9523007390463238</c:v>
                </c:pt>
                <c:pt idx="888">
                  <c:v>5.9515113960918482</c:v>
                </c:pt>
                <c:pt idx="889">
                  <c:v>5.9511169150195409</c:v>
                </c:pt>
                <c:pt idx="890">
                  <c:v>5.9507230482566786</c:v>
                </c:pt>
                <c:pt idx="891">
                  <c:v>5.9503293108844932</c:v>
                </c:pt>
                <c:pt idx="892">
                  <c:v>5.9495432026190329</c:v>
                </c:pt>
                <c:pt idx="893">
                  <c:v>5.9491508348487319</c:v>
                </c:pt>
                <c:pt idx="894">
                  <c:v>5.9487586009507663</c:v>
                </c:pt>
                <c:pt idx="895">
                  <c:v>5.9479755166351103</c:v>
                </c:pt>
                <c:pt idx="896">
                  <c:v>5.947584669354165</c:v>
                </c:pt>
                <c:pt idx="897">
                  <c:v>5.9468033906285411</c:v>
                </c:pt>
                <c:pt idx="898">
                  <c:v>5.9460236545004737</c:v>
                </c:pt>
                <c:pt idx="899">
                  <c:v>5.9456344913528927</c:v>
                </c:pt>
                <c:pt idx="900">
                  <c:v>5.9444683599370967</c:v>
                </c:pt>
                <c:pt idx="901">
                  <c:v>5.9440807638431474</c:v>
                </c:pt>
                <c:pt idx="902">
                  <c:v>5.9433055220649535</c:v>
                </c:pt>
                <c:pt idx="903">
                  <c:v>5.9417603104347512</c:v>
                </c:pt>
                <c:pt idx="904">
                  <c:v>5.9413747624105335</c:v>
                </c:pt>
                <c:pt idx="905">
                  <c:v>5.9409893693115707</c:v>
                </c:pt>
                <c:pt idx="906">
                  <c:v>5.940604629798095</c:v>
                </c:pt>
                <c:pt idx="907">
                  <c:v>5.9394523561326933</c:v>
                </c:pt>
                <c:pt idx="908">
                  <c:v>5.9386853059041931</c:v>
                </c:pt>
                <c:pt idx="909">
                  <c:v>5.9379204057409884</c:v>
                </c:pt>
                <c:pt idx="910">
                  <c:v>5.9371561636771384</c:v>
                </c:pt>
                <c:pt idx="911">
                  <c:v>5.9367750447923271</c:v>
                </c:pt>
                <c:pt idx="912">
                  <c:v>5.9356321956866136</c:v>
                </c:pt>
                <c:pt idx="913">
                  <c:v>5.9352522570876314</c:v>
                </c:pt>
                <c:pt idx="914">
                  <c:v>5.934872490370882</c:v>
                </c:pt>
                <c:pt idx="915">
                  <c:v>5.9341139809956118</c:v>
                </c:pt>
                <c:pt idx="916">
                  <c:v>5.9337352407082165</c:v>
                </c:pt>
                <c:pt idx="917">
                  <c:v>5.9329782881090294</c:v>
                </c:pt>
                <c:pt idx="918">
                  <c:v>5.9322230597657883</c:v>
                </c:pt>
                <c:pt idx="919">
                  <c:v>5.9318462227449791</c:v>
                </c:pt>
                <c:pt idx="920">
                  <c:v>5.9314690584589584</c:v>
                </c:pt>
                <c:pt idx="921">
                  <c:v>5.9307168022851684</c:v>
                </c:pt>
                <c:pt idx="922">
                  <c:v>5.9299652820158286</c:v>
                </c:pt>
                <c:pt idx="923">
                  <c:v>5.9292150149123346</c:v>
                </c:pt>
                <c:pt idx="924">
                  <c:v>5.9288406737930464</c:v>
                </c:pt>
                <c:pt idx="925">
                  <c:v>5.9284665217878896</c:v>
                </c:pt>
                <c:pt idx="926">
                  <c:v>5.9280925596643304</c:v>
                </c:pt>
                <c:pt idx="927">
                  <c:v>5.9277187881911404</c:v>
                </c:pt>
                <c:pt idx="928">
                  <c:v>5.9269728479198562</c:v>
                </c:pt>
                <c:pt idx="929">
                  <c:v>5.9266001681689868</c:v>
                </c:pt>
                <c:pt idx="930">
                  <c:v>5.9258559084531326</c:v>
                </c:pt>
                <c:pt idx="931">
                  <c:v>5.9247417701528402</c:v>
                </c:pt>
                <c:pt idx="932">
                  <c:v>5.9243707884733334</c:v>
                </c:pt>
                <c:pt idx="933">
                  <c:v>5.9236304620210793</c:v>
                </c:pt>
                <c:pt idx="934">
                  <c:v>5.923260602351144</c:v>
                </c:pt>
                <c:pt idx="935">
                  <c:v>5.9228914647732083</c:v>
                </c:pt>
                <c:pt idx="936">
                  <c:v>5.9221532861235069</c:v>
                </c:pt>
                <c:pt idx="937">
                  <c:v>5.921784765745878</c:v>
                </c:pt>
                <c:pt idx="938">
                  <c:v>5.9214164528318092</c:v>
                </c:pt>
                <c:pt idx="939">
                  <c:v>5.9210488690526715</c:v>
                </c:pt>
                <c:pt idx="940">
                  <c:v>5.9203138103353092</c:v>
                </c:pt>
                <c:pt idx="941">
                  <c:v>5.9199468583099648</c:v>
                </c:pt>
                <c:pt idx="942">
                  <c:v>5.9195801186127719</c:v>
                </c:pt>
                <c:pt idx="943">
                  <c:v>5.9192135920441755</c:v>
                </c:pt>
                <c:pt idx="944">
                  <c:v>5.9184822294315547</c:v>
                </c:pt>
                <c:pt idx="945">
                  <c:v>5.9177517325007774</c:v>
                </c:pt>
                <c:pt idx="946">
                  <c:v>5.9170221077031506</c:v>
                </c:pt>
                <c:pt idx="947">
                  <c:v>5.9162944147331196</c:v>
                </c:pt>
                <c:pt idx="948">
                  <c:v>5.9159303740240627</c:v>
                </c:pt>
                <c:pt idx="949">
                  <c:v>5.9155670828959961</c:v>
                </c:pt>
                <c:pt idx="950">
                  <c:v>5.9152045434868965</c:v>
                </c:pt>
                <c:pt idx="951">
                  <c:v>5.9148417011850691</c:v>
                </c:pt>
                <c:pt idx="952">
                  <c:v>5.9144790843010737</c:v>
                </c:pt>
                <c:pt idx="953">
                  <c:v>5.9141172229112664</c:v>
                </c:pt>
                <c:pt idx="954">
                  <c:v>5.9137555894598854</c:v>
                </c:pt>
                <c:pt idx="955">
                  <c:v>5.9133941847681006</c:v>
                </c:pt>
                <c:pt idx="956">
                  <c:v>5.9130330096582995</c:v>
                </c:pt>
                <c:pt idx="957">
                  <c:v>5.9126720649541076</c:v>
                </c:pt>
                <c:pt idx="958">
                  <c:v>5.9123113514803238</c:v>
                </c:pt>
                <c:pt idx="959">
                  <c:v>5.9119514019668964</c:v>
                </c:pt>
                <c:pt idx="960">
                  <c:v>5.9112316722807314</c:v>
                </c:pt>
                <c:pt idx="961">
                  <c:v>5.9108724261111174</c:v>
                </c:pt>
                <c:pt idx="962">
                  <c:v>5.9105134161968778</c:v>
                </c:pt>
                <c:pt idx="963">
                  <c:v>5.9101546433702756</c:v>
                </c:pt>
                <c:pt idx="964">
                  <c:v>5.9094378123149882</c:v>
                </c:pt>
                <c:pt idx="965">
                  <c:v>5.90907975575678</c:v>
                </c:pt>
                <c:pt idx="966">
                  <c:v>5.908722475500424</c:v>
                </c:pt>
                <c:pt idx="967">
                  <c:v>5.9083649010789463</c:v>
                </c:pt>
                <c:pt idx="968">
                  <c:v>5.9080081055191522</c:v>
                </c:pt>
                <c:pt idx="969">
                  <c:v>5.9072947090916106</c:v>
                </c:pt>
                <c:pt idx="970">
                  <c:v>5.9065828314768885</c:v>
                </c:pt>
                <c:pt idx="971">
                  <c:v>5.9062272630523642</c:v>
                </c:pt>
                <c:pt idx="972">
                  <c:v>5.9058719426780701</c:v>
                </c:pt>
                <c:pt idx="973">
                  <c:v>5.9055168712017334</c:v>
                </c:pt>
                <c:pt idx="974">
                  <c:v>5.9051625897560864</c:v>
                </c:pt>
                <c:pt idx="975">
                  <c:v>5.9044536998213877</c:v>
                </c:pt>
                <c:pt idx="976">
                  <c:v>5.9041001744856088</c:v>
                </c:pt>
                <c:pt idx="977">
                  <c:v>5.9037469031858301</c:v>
                </c:pt>
                <c:pt idx="978">
                  <c:v>5.9033933442880606</c:v>
                </c:pt>
                <c:pt idx="979">
                  <c:v>5.9026880786849212</c:v>
                </c:pt>
                <c:pt idx="980">
                  <c:v>5.9019832986765195</c:v>
                </c:pt>
                <c:pt idx="981">
                  <c:v>5.9016315686994441</c:v>
                </c:pt>
                <c:pt idx="982">
                  <c:v>5.9012800987650298</c:v>
                </c:pt>
                <c:pt idx="983">
                  <c:v>5.9009288897358569</c:v>
                </c:pt>
                <c:pt idx="984">
                  <c:v>5.9002272578491874</c:v>
                </c:pt>
                <c:pt idx="985">
                  <c:v>5.8995266799623485</c:v>
                </c:pt>
                <c:pt idx="986">
                  <c:v>5.8991767884371118</c:v>
                </c:pt>
                <c:pt idx="987">
                  <c:v>5.8988271630159215</c:v>
                </c:pt>
                <c:pt idx="988">
                  <c:v>5.8984783532328064</c:v>
                </c:pt>
                <c:pt idx="989">
                  <c:v>5.897780441631375</c:v>
                </c:pt>
                <c:pt idx="990">
                  <c:v>5.8974318897816556</c:v>
                </c:pt>
                <c:pt idx="991">
                  <c:v>5.8970841588263383</c:v>
                </c:pt>
                <c:pt idx="992">
                  <c:v>5.8963884118460372</c:v>
                </c:pt>
                <c:pt idx="993">
                  <c:v>5.8956943094468768</c:v>
                </c:pt>
                <c:pt idx="994">
                  <c:v>5.8950007551628714</c:v>
                </c:pt>
                <c:pt idx="995">
                  <c:v>5.8943088613131707</c:v>
                </c:pt>
                <c:pt idx="996">
                  <c:v>5.8939630549890882</c:v>
                </c:pt>
                <c:pt idx="997">
                  <c:v>5.8936180827753084</c:v>
                </c:pt>
                <c:pt idx="998">
                  <c:v>5.8925831874425585</c:v>
                </c:pt>
                <c:pt idx="999">
                  <c:v>5.8915513950125318</c:v>
                </c:pt>
                <c:pt idx="1000">
                  <c:v>5.890864588622521</c:v>
                </c:pt>
                <c:pt idx="1001">
                  <c:v>5.890521615909476</c:v>
                </c:pt>
                <c:pt idx="1002">
                  <c:v>5.8891531764178806</c:v>
                </c:pt>
                <c:pt idx="1003">
                  <c:v>5.8888116540306443</c:v>
                </c:pt>
                <c:pt idx="1004">
                  <c:v>5.886428114571884</c:v>
                </c:pt>
                <c:pt idx="1005">
                  <c:v>5.886088393459497</c:v>
                </c:pt>
                <c:pt idx="1006">
                  <c:v>5.8854104146669277</c:v>
                </c:pt>
                <c:pt idx="1007">
                  <c:v>5.8843954250906902</c:v>
                </c:pt>
                <c:pt idx="1008">
                  <c:v>5.8840575127200347</c:v>
                </c:pt>
                <c:pt idx="1009">
                  <c:v>5.883719904853641</c:v>
                </c:pt>
                <c:pt idx="1010">
                  <c:v>5.8833826024067175</c:v>
                </c:pt>
                <c:pt idx="1011">
                  <c:v>5.8830456062954344</c:v>
                </c:pt>
                <c:pt idx="1012">
                  <c:v>5.8813641114733821</c:v>
                </c:pt>
                <c:pt idx="1013">
                  <c:v>5.8796892583443876</c:v>
                </c:pt>
                <c:pt idx="1014">
                  <c:v>5.8793551166520572</c:v>
                </c:pt>
                <c:pt idx="1015">
                  <c:v>5.8790212914802504</c:v>
                </c:pt>
                <c:pt idx="1016">
                  <c:v>5.8776880234417872</c:v>
                </c:pt>
                <c:pt idx="1017">
                  <c:v>5.8770227336272498</c:v>
                </c:pt>
                <c:pt idx="1018">
                  <c:v>5.876027217407926</c:v>
                </c:pt>
                <c:pt idx="1019">
                  <c:v>5.8756960273429453</c:v>
                </c:pt>
                <c:pt idx="1020">
                  <c:v>5.8747032572198004</c:v>
                </c:pt>
                <c:pt idx="1021">
                  <c:v>5.8743727955217517</c:v>
                </c:pt>
                <c:pt idx="1022">
                  <c:v>5.8737128593900705</c:v>
                </c:pt>
                <c:pt idx="1023">
                  <c:v>5.8733828055392863</c:v>
                </c:pt>
                <c:pt idx="1024">
                  <c:v>5.8717386829897302</c:v>
                </c:pt>
                <c:pt idx="1025">
                  <c:v>5.8714106285189285</c:v>
                </c:pt>
                <c:pt idx="1026">
                  <c:v>5.8704273167494465</c:v>
                </c:pt>
                <c:pt idx="1027">
                  <c:v>5.8701006126866409</c:v>
                </c:pt>
                <c:pt idx="1028">
                  <c:v>5.8694470529262226</c:v>
                </c:pt>
                <c:pt idx="1029">
                  <c:v>5.868468099020987</c:v>
                </c:pt>
                <c:pt idx="1030">
                  <c:v>5.8681428590201996</c:v>
                </c:pt>
                <c:pt idx="1031">
                  <c:v>5.8674922366358739</c:v>
                </c:pt>
                <c:pt idx="1032">
                  <c:v>5.8671668544043065</c:v>
                </c:pt>
                <c:pt idx="1033">
                  <c:v>5.8668424084528485</c:v>
                </c:pt>
                <c:pt idx="1034">
                  <c:v>5.8665177199381375</c:v>
                </c:pt>
                <c:pt idx="1035">
                  <c:v>5.8661939705066093</c:v>
                </c:pt>
                <c:pt idx="1036">
                  <c:v>5.865545746715406</c:v>
                </c:pt>
                <c:pt idx="1037">
                  <c:v>5.8652224562901791</c:v>
                </c:pt>
                <c:pt idx="1038">
                  <c:v>5.8642535131582445</c:v>
                </c:pt>
                <c:pt idx="1039">
                  <c:v>5.8636083297726511</c:v>
                </c:pt>
                <c:pt idx="1040">
                  <c:v>5.8632865682433097</c:v>
                </c:pt>
                <c:pt idx="1041">
                  <c:v>5.8629645681494642</c:v>
                </c:pt>
                <c:pt idx="1042">
                  <c:v>5.8620007133787295</c:v>
                </c:pt>
                <c:pt idx="1043">
                  <c:v>5.8616795496839575</c:v>
                </c:pt>
                <c:pt idx="1044">
                  <c:v>5.8613593435519107</c:v>
                </c:pt>
                <c:pt idx="1045">
                  <c:v>5.8607188206527967</c:v>
                </c:pt>
                <c:pt idx="1046">
                  <c:v>5.8603985040711581</c:v>
                </c:pt>
                <c:pt idx="1047">
                  <c:v>5.8597595605886772</c:v>
                </c:pt>
                <c:pt idx="1048">
                  <c:v>5.8594403362577401</c:v>
                </c:pt>
                <c:pt idx="1049">
                  <c:v>5.8588023851023534</c:v>
                </c:pt>
                <c:pt idx="1050">
                  <c:v>5.8584842609440582</c:v>
                </c:pt>
                <c:pt idx="1051">
                  <c:v>5.8578479151591916</c:v>
                </c:pt>
                <c:pt idx="1052">
                  <c:v>5.8572124456708519</c:v>
                </c:pt>
                <c:pt idx="1053">
                  <c:v>5.8565778576976832</c:v>
                </c:pt>
                <c:pt idx="1054">
                  <c:v>5.8559441564702297</c:v>
                </c:pt>
                <c:pt idx="1055">
                  <c:v>5.8556281698879857</c:v>
                </c:pt>
                <c:pt idx="1056">
                  <c:v>5.8553119532309132</c:v>
                </c:pt>
                <c:pt idx="1057">
                  <c:v>5.8549955061637347</c:v>
                </c:pt>
                <c:pt idx="1058">
                  <c:v>5.8543643487543555</c:v>
                </c:pt>
                <c:pt idx="1059">
                  <c:v>5.8540490335095283</c:v>
                </c:pt>
                <c:pt idx="1060">
                  <c:v>5.8537340973725636</c:v>
                </c:pt>
                <c:pt idx="1061">
                  <c:v>5.8534195413349002</c:v>
                </c:pt>
                <c:pt idx="1062">
                  <c:v>5.8531047573016615</c:v>
                </c:pt>
                <c:pt idx="1063">
                  <c:v>5.852790354470935</c:v>
                </c:pt>
                <c:pt idx="1064">
                  <c:v>5.8521626963925888</c:v>
                </c:pt>
                <c:pt idx="1065">
                  <c:v>5.851222257959745</c:v>
                </c:pt>
                <c:pt idx="1066">
                  <c:v>5.8509089375649479</c:v>
                </c:pt>
                <c:pt idx="1067">
                  <c:v>5.8496595300684957</c:v>
                </c:pt>
                <c:pt idx="1068">
                  <c:v>5.8493475373339976</c:v>
                </c:pt>
                <c:pt idx="1069">
                  <c:v>5.8487241091876969</c:v>
                </c:pt>
                <c:pt idx="1070">
                  <c:v>5.8474807319736186</c:v>
                </c:pt>
                <c:pt idx="1071">
                  <c:v>5.8471702568614221</c:v>
                </c:pt>
                <c:pt idx="1072">
                  <c:v>5.8468601775421085</c:v>
                </c:pt>
                <c:pt idx="1073">
                  <c:v>5.8465504950225746</c:v>
                </c:pt>
                <c:pt idx="1074">
                  <c:v>5.8459310859510794</c:v>
                </c:pt>
                <c:pt idx="1075">
                  <c:v>5.8450043463844077</c:v>
                </c:pt>
                <c:pt idx="1076">
                  <c:v>5.8443876981376652</c:v>
                </c:pt>
                <c:pt idx="1077">
                  <c:v>5.843771417715466</c:v>
                </c:pt>
                <c:pt idx="1078">
                  <c:v>5.8434638833871908</c:v>
                </c:pt>
                <c:pt idx="1079">
                  <c:v>5.8425418438583883</c:v>
                </c:pt>
                <c:pt idx="1080">
                  <c:v>5.8419285613751883</c:v>
                </c:pt>
                <c:pt idx="1081">
                  <c:v>5.8410101422177565</c:v>
                </c:pt>
                <c:pt idx="1082">
                  <c:v>5.8403990816218458</c:v>
                </c:pt>
                <c:pt idx="1083">
                  <c:v>5.8394837038501546</c:v>
                </c:pt>
                <c:pt idx="1084">
                  <c:v>5.8382664937704458</c:v>
                </c:pt>
                <c:pt idx="1085">
                  <c:v>5.8379626035025129</c:v>
                </c:pt>
                <c:pt idx="1086">
                  <c:v>5.8376591315832673</c:v>
                </c:pt>
                <c:pt idx="1087">
                  <c:v>5.8373554474586742</c:v>
                </c:pt>
                <c:pt idx="1088">
                  <c:v>5.8367493387974161</c:v>
                </c:pt>
                <c:pt idx="1089">
                  <c:v>5.8361442830961794</c:v>
                </c:pt>
                <c:pt idx="1090">
                  <c:v>5.8352376547340814</c:v>
                </c:pt>
                <c:pt idx="1091">
                  <c:v>5.8349360827151475</c:v>
                </c:pt>
                <c:pt idx="1092">
                  <c:v>5.8346343011405155</c:v>
                </c:pt>
                <c:pt idx="1093">
                  <c:v>5.8343329457108064</c:v>
                </c:pt>
                <c:pt idx="1094">
                  <c:v>5.8337315174194995</c:v>
                </c:pt>
                <c:pt idx="1095">
                  <c:v>5.8334308093116807</c:v>
                </c:pt>
                <c:pt idx="1096">
                  <c:v>5.8328300441324075</c:v>
                </c:pt>
                <c:pt idx="1097">
                  <c:v>5.8325299882505881</c:v>
                </c:pt>
                <c:pt idx="1098">
                  <c:v>5.8322303639941504</c:v>
                </c:pt>
                <c:pt idx="1099">
                  <c:v>5.8319305328811115</c:v>
                </c:pt>
                <c:pt idx="1100">
                  <c:v>5.8316311345866501</c:v>
                </c:pt>
                <c:pt idx="1101">
                  <c:v>5.8313321701492526</c:v>
                </c:pt>
                <c:pt idx="1102">
                  <c:v>5.8304353234753865</c:v>
                </c:pt>
                <c:pt idx="1103">
                  <c:v>5.8301368187678415</c:v>
                </c:pt>
                <c:pt idx="1104">
                  <c:v>5.8298387513548304</c:v>
                </c:pt>
                <c:pt idx="1105">
                  <c:v>5.8295411222781928</c:v>
                </c:pt>
                <c:pt idx="1106">
                  <c:v>5.8292432890916199</c:v>
                </c:pt>
                <c:pt idx="1107">
                  <c:v>5.8286482980114895</c:v>
                </c:pt>
                <c:pt idx="1108">
                  <c:v>5.8283511413239451</c:v>
                </c:pt>
                <c:pt idx="1109">
                  <c:v>5.8277575086731703</c:v>
                </c:pt>
                <c:pt idx="1110">
                  <c:v>5.8274610339193575</c:v>
                </c:pt>
                <c:pt idx="1111">
                  <c:v>5.8265723357543902</c:v>
                </c:pt>
                <c:pt idx="1112">
                  <c:v>5.8259814517651458</c:v>
                </c:pt>
                <c:pt idx="1113">
                  <c:v>5.8253904119704725</c:v>
                </c:pt>
                <c:pt idx="1114">
                  <c:v>5.8239180781752964</c:v>
                </c:pt>
                <c:pt idx="1115">
                  <c:v>5.8236241848563797</c:v>
                </c:pt>
                <c:pt idx="1116">
                  <c:v>5.8233300925209299</c:v>
                </c:pt>
                <c:pt idx="1117">
                  <c:v>5.8230364536512003</c:v>
                </c:pt>
                <c:pt idx="1118">
                  <c:v>5.8227432693023076</c:v>
                </c:pt>
                <c:pt idx="1119">
                  <c:v>5.8215718234497436</c:v>
                </c:pt>
                <c:pt idx="1120">
                  <c:v>5.821279614547441</c:v>
                </c:pt>
                <c:pt idx="1121">
                  <c:v>5.8209872089041204</c:v>
                </c:pt>
                <c:pt idx="1122">
                  <c:v>5.8204037764992886</c:v>
                </c:pt>
                <c:pt idx="1123">
                  <c:v>5.8195294588178585</c:v>
                </c:pt>
                <c:pt idx="1124">
                  <c:v>5.8192385059849503</c:v>
                </c:pt>
                <c:pt idx="1125">
                  <c:v>5.8189480170253249</c:v>
                </c:pt>
                <c:pt idx="1126">
                  <c:v>5.8186573336346834</c:v>
                </c:pt>
                <c:pt idx="1127">
                  <c:v>5.8180767030175815</c:v>
                </c:pt>
                <c:pt idx="1128">
                  <c:v>5.8177867570364645</c:v>
                </c:pt>
                <c:pt idx="1129">
                  <c:v>5.8174966173507539</c:v>
                </c:pt>
                <c:pt idx="1130">
                  <c:v>5.8172069452743411</c:v>
                </c:pt>
                <c:pt idx="1131">
                  <c:v>5.8166283457579731</c:v>
                </c:pt>
                <c:pt idx="1132">
                  <c:v>5.8163394195684948</c:v>
                </c:pt>
                <c:pt idx="1133">
                  <c:v>5.8160503010350562</c:v>
                </c:pt>
                <c:pt idx="1134">
                  <c:v>5.8151851121158744</c:v>
                </c:pt>
                <c:pt idx="1135">
                  <c:v>5.8143215260761973</c:v>
                </c:pt>
                <c:pt idx="1136">
                  <c:v>5.8137464025796808</c:v>
                </c:pt>
                <c:pt idx="1137">
                  <c:v>5.8134595559313391</c:v>
                </c:pt>
                <c:pt idx="1138">
                  <c:v>5.8128859618192239</c:v>
                </c:pt>
                <c:pt idx="1139">
                  <c:v>5.8125992147370944</c:v>
                </c:pt>
                <c:pt idx="1140">
                  <c:v>5.8120264909889272</c:v>
                </c:pt>
                <c:pt idx="1141">
                  <c:v>5.8117405155895412</c:v>
                </c:pt>
                <c:pt idx="1142">
                  <c:v>5.8114550221494499</c:v>
                </c:pt>
                <c:pt idx="1143">
                  <c:v>5.8105987574786795</c:v>
                </c:pt>
                <c:pt idx="1144">
                  <c:v>5.8103131844006519</c:v>
                </c:pt>
                <c:pt idx="1145">
                  <c:v>5.8086072630757064</c:v>
                </c:pt>
                <c:pt idx="1146">
                  <c:v>5.8083230780248023</c:v>
                </c:pt>
                <c:pt idx="1147">
                  <c:v>5.8077561778206706</c:v>
                </c:pt>
                <c:pt idx="1148">
                  <c:v>5.8069074861366774</c:v>
                </c:pt>
                <c:pt idx="1149">
                  <c:v>5.8060598478042715</c:v>
                </c:pt>
                <c:pt idx="1150">
                  <c:v>5.8057780656768685</c:v>
                </c:pt>
                <c:pt idx="1151">
                  <c:v>5.8052139523443884</c:v>
                </c:pt>
                <c:pt idx="1152">
                  <c:v>5.8032467459943824</c:v>
                </c:pt>
                <c:pt idx="1153">
                  <c:v>5.8029665502645509</c:v>
                </c:pt>
                <c:pt idx="1154">
                  <c:v>5.8024069849099975</c:v>
                </c:pt>
                <c:pt idx="1155">
                  <c:v>5.8018473830442261</c:v>
                </c:pt>
                <c:pt idx="1156">
                  <c:v>5.8012891179994526</c:v>
                </c:pt>
                <c:pt idx="1157">
                  <c:v>5.8004524353639262</c:v>
                </c:pt>
                <c:pt idx="1158">
                  <c:v>5.7998958155295686</c:v>
                </c:pt>
                <c:pt idx="1159">
                  <c:v>5.7996175823171399</c:v>
                </c:pt>
                <c:pt idx="1160">
                  <c:v>5.7993391707387527</c:v>
                </c:pt>
                <c:pt idx="1161">
                  <c:v>5.799061960165103</c:v>
                </c:pt>
                <c:pt idx="1162">
                  <c:v>5.7982292651977021</c:v>
                </c:pt>
                <c:pt idx="1163">
                  <c:v>5.7979527281649075</c:v>
                </c:pt>
                <c:pt idx="1164">
                  <c:v>5.7973991252831478</c:v>
                </c:pt>
                <c:pt idx="1165">
                  <c:v>5.7951915494741231</c:v>
                </c:pt>
                <c:pt idx="1166">
                  <c:v>5.7943667339873484</c:v>
                </c:pt>
                <c:pt idx="1167">
                  <c:v>5.7940919121727843</c:v>
                </c:pt>
                <c:pt idx="1168">
                  <c:v>5.7935431435132747</c:v>
                </c:pt>
                <c:pt idx="1169">
                  <c:v>5.7929950795667979</c:v>
                </c:pt>
                <c:pt idx="1170">
                  <c:v>5.7927214879551414</c:v>
                </c:pt>
                <c:pt idx="1171">
                  <c:v>5.7921744879523898</c:v>
                </c:pt>
                <c:pt idx="1172">
                  <c:v>5.7916282015437588</c:v>
                </c:pt>
                <c:pt idx="1173">
                  <c:v>5.7897216939809288</c:v>
                </c:pt>
                <c:pt idx="1174">
                  <c:v>5.7889068922578941</c:v>
                </c:pt>
                <c:pt idx="1175">
                  <c:v>5.787282611160613</c:v>
                </c:pt>
                <c:pt idx="1176">
                  <c:v>5.7862032408015409</c:v>
                </c:pt>
                <c:pt idx="1177">
                  <c:v>5.7845887666069231</c:v>
                </c:pt>
                <c:pt idx="1178">
                  <c:v>5.7843198167219345</c:v>
                </c:pt>
                <c:pt idx="1179">
                  <c:v>5.7840514142360631</c:v>
                </c:pt>
                <c:pt idx="1180">
                  <c:v>5.7829797215518424</c:v>
                </c:pt>
                <c:pt idx="1181">
                  <c:v>5.7811109924588333</c:v>
                </c:pt>
                <c:pt idx="1182">
                  <c:v>5.7803122705497385</c:v>
                </c:pt>
                <c:pt idx="1183">
                  <c:v>5.7792500718175734</c:v>
                </c:pt>
                <c:pt idx="1184">
                  <c:v>5.7789842963204645</c:v>
                </c:pt>
                <c:pt idx="1185">
                  <c:v>5.7779253585160735</c:v>
                </c:pt>
                <c:pt idx="1186">
                  <c:v>5.7766045826668106</c:v>
                </c:pt>
                <c:pt idx="1187">
                  <c:v>5.7760776183711275</c:v>
                </c:pt>
                <c:pt idx="1188">
                  <c:v>5.7755514702332036</c:v>
                </c:pt>
                <c:pt idx="1189">
                  <c:v>5.7752885212408884</c:v>
                </c:pt>
                <c:pt idx="1190">
                  <c:v>5.7750254129463778</c:v>
                </c:pt>
                <c:pt idx="1191">
                  <c:v>5.7742380518288119</c:v>
                </c:pt>
                <c:pt idx="1192">
                  <c:v>5.7734521874628992</c:v>
                </c:pt>
                <c:pt idx="1193">
                  <c:v>5.7731901603947904</c:v>
                </c:pt>
                <c:pt idx="1194">
                  <c:v>5.7726670975543755</c:v>
                </c:pt>
                <c:pt idx="1195">
                  <c:v>5.7721448717901565</c:v>
                </c:pt>
                <c:pt idx="1196">
                  <c:v>5.7713625595150928</c:v>
                </c:pt>
                <c:pt idx="1197">
                  <c:v>5.7711022109540924</c:v>
                </c:pt>
                <c:pt idx="1198">
                  <c:v>5.7708424423362734</c:v>
                </c:pt>
                <c:pt idx="1199">
                  <c:v>5.7703217015108441</c:v>
                </c:pt>
                <c:pt idx="1200">
                  <c:v>5.7698025491667995</c:v>
                </c:pt>
                <c:pt idx="1201">
                  <c:v>5.769542740087628</c:v>
                </c:pt>
                <c:pt idx="1202">
                  <c:v>5.7685063872085669</c:v>
                </c:pt>
                <c:pt idx="1203">
                  <c:v>5.7682480228949844</c:v>
                </c:pt>
                <c:pt idx="1204">
                  <c:v>5.7677308327028101</c:v>
                </c:pt>
                <c:pt idx="1205">
                  <c:v>5.767214510437169</c:v>
                </c:pt>
                <c:pt idx="1206">
                  <c:v>5.7669561189305849</c:v>
                </c:pt>
                <c:pt idx="1207">
                  <c:v>5.765926224258707</c:v>
                </c:pt>
                <c:pt idx="1208">
                  <c:v>5.7656685547590154</c:v>
                </c:pt>
                <c:pt idx="1209">
                  <c:v>5.7654114776639345</c:v>
                </c:pt>
                <c:pt idx="1210">
                  <c:v>5.7646415721556243</c:v>
                </c:pt>
                <c:pt idx="1211">
                  <c:v>5.7643853805186396</c:v>
                </c:pt>
                <c:pt idx="1212">
                  <c:v>5.7641290376642162</c:v>
                </c:pt>
                <c:pt idx="1213">
                  <c:v>5.763872543413747</c:v>
                </c:pt>
                <c:pt idx="1214">
                  <c:v>5.7633605978107694</c:v>
                </c:pt>
                <c:pt idx="1215">
                  <c:v>5.7631051478671305</c:v>
                </c:pt>
                <c:pt idx="1216">
                  <c:v>5.7623386459351638</c:v>
                </c:pt>
                <c:pt idx="1217">
                  <c:v>5.7618286456548189</c:v>
                </c:pt>
                <c:pt idx="1218">
                  <c:v>5.7615737967438534</c:v>
                </c:pt>
                <c:pt idx="1219">
                  <c:v>5.7613195506251795</c:v>
                </c:pt>
                <c:pt idx="1220">
                  <c:v>5.7610651555777119</c:v>
                </c:pt>
                <c:pt idx="1221">
                  <c:v>5.760556671748958</c:v>
                </c:pt>
                <c:pt idx="1222">
                  <c:v>5.7600483465094907</c:v>
                </c:pt>
                <c:pt idx="1223">
                  <c:v>5.7592877651620835</c:v>
                </c:pt>
                <c:pt idx="1224">
                  <c:v>5.7587809790356967</c:v>
                </c:pt>
                <c:pt idx="1225">
                  <c:v>5.758528121313268</c:v>
                </c:pt>
                <c:pt idx="1226">
                  <c:v>5.7582751162846124</c:v>
                </c:pt>
                <c:pt idx="1227">
                  <c:v>5.7580227219399314</c:v>
                </c:pt>
                <c:pt idx="1228">
                  <c:v>5.757770180828591</c:v>
                </c:pt>
                <c:pt idx="1229">
                  <c:v>5.7572654171076127</c:v>
                </c:pt>
                <c:pt idx="1230">
                  <c:v>5.7567608264045775</c:v>
                </c:pt>
                <c:pt idx="1231">
                  <c:v>5.7565090718421104</c:v>
                </c:pt>
                <c:pt idx="1232">
                  <c:v>5.7550015797078942</c:v>
                </c:pt>
                <c:pt idx="1233">
                  <c:v>5.7537484729043946</c:v>
                </c:pt>
                <c:pt idx="1234">
                  <c:v>5.7524994186580987</c:v>
                </c:pt>
                <c:pt idx="1235">
                  <c:v>5.7515031236680478</c:v>
                </c:pt>
                <c:pt idx="1236">
                  <c:v>5.7512544624626205</c:v>
                </c:pt>
                <c:pt idx="1237">
                  <c:v>5.7502607069537</c:v>
                </c:pt>
                <c:pt idx="1238">
                  <c:v>5.749516794559332</c:v>
                </c:pt>
                <c:pt idx="1239">
                  <c:v>5.7492685403217934</c:v>
                </c:pt>
                <c:pt idx="1240">
                  <c:v>5.7487739291617403</c:v>
                </c:pt>
                <c:pt idx="1241">
                  <c:v>5.7485267996426233</c:v>
                </c:pt>
                <c:pt idx="1242">
                  <c:v>5.7482795294176503</c:v>
                </c:pt>
                <c:pt idx="1243">
                  <c:v>5.7480328941301471</c:v>
                </c:pt>
                <c:pt idx="1244">
                  <c:v>5.7475392029653936</c:v>
                </c:pt>
                <c:pt idx="1245">
                  <c:v>5.7467999463814232</c:v>
                </c:pt>
                <c:pt idx="1246">
                  <c:v>5.7465540260689973</c:v>
                </c:pt>
                <c:pt idx="1247">
                  <c:v>5.7463079664247019</c:v>
                </c:pt>
                <c:pt idx="1248">
                  <c:v>5.7460617672905494</c:v>
                </c:pt>
                <c:pt idx="1249">
                  <c:v>5.7455705103504755</c:v>
                </c:pt>
                <c:pt idx="1250">
                  <c:v>5.7450794781878693</c:v>
                </c:pt>
                <c:pt idx="1251">
                  <c:v>5.7448349260628255</c:v>
                </c:pt>
                <c:pt idx="1252">
                  <c:v>5.7443446258823707</c:v>
                </c:pt>
                <c:pt idx="1253">
                  <c:v>5.7440996594933624</c:v>
                </c:pt>
                <c:pt idx="1254">
                  <c:v>5.7436108792889469</c:v>
                </c:pt>
                <c:pt idx="1255">
                  <c:v>5.7433662827437528</c:v>
                </c:pt>
                <c:pt idx="1256">
                  <c:v>5.7426348075086455</c:v>
                </c:pt>
                <c:pt idx="1257">
                  <c:v>5.7423904464107896</c:v>
                </c:pt>
                <c:pt idx="1258">
                  <c:v>5.7416604734451004</c:v>
                </c:pt>
                <c:pt idx="1259">
                  <c:v>5.7406878937539334</c:v>
                </c:pt>
                <c:pt idx="1260">
                  <c:v>5.7404455923457682</c:v>
                </c:pt>
                <c:pt idx="1261">
                  <c:v>5.7402031556774364</c:v>
                </c:pt>
                <c:pt idx="1262">
                  <c:v>5.7399605835978296</c:v>
                </c:pt>
                <c:pt idx="1263">
                  <c:v>5.7382675027617509</c:v>
                </c:pt>
                <c:pt idx="1264">
                  <c:v>5.7380262284842987</c:v>
                </c:pt>
                <c:pt idx="1265">
                  <c:v>5.7368210267564805</c:v>
                </c:pt>
                <c:pt idx="1266">
                  <c:v>5.7365805403875001</c:v>
                </c:pt>
                <c:pt idx="1267">
                  <c:v>5.7363399207777404</c:v>
                </c:pt>
                <c:pt idx="1268">
                  <c:v>5.7358598769593447</c:v>
                </c:pt>
                <c:pt idx="1269">
                  <c:v>5.7356196559237382</c:v>
                </c:pt>
                <c:pt idx="1270">
                  <c:v>5.7351404132250501</c:v>
                </c:pt>
                <c:pt idx="1271">
                  <c:v>5.7349005934136095</c:v>
                </c:pt>
                <c:pt idx="1272">
                  <c:v>5.73394319322282</c:v>
                </c:pt>
                <c:pt idx="1273">
                  <c:v>5.7337043148589162</c:v>
                </c:pt>
                <c:pt idx="1274">
                  <c:v>5.7334653050305899</c:v>
                </c:pt>
                <c:pt idx="1275">
                  <c:v>5.7329884967010942</c:v>
                </c:pt>
                <c:pt idx="1276">
                  <c:v>5.7327498960860837</c:v>
                </c:pt>
                <c:pt idx="1277">
                  <c:v>5.7315597575364752</c:v>
                </c:pt>
                <c:pt idx="1278">
                  <c:v>5.7310848847706604</c:v>
                </c:pt>
                <c:pt idx="1279">
                  <c:v>5.7303728126226821</c:v>
                </c:pt>
                <c:pt idx="1280">
                  <c:v>5.7298990661751095</c:v>
                </c:pt>
                <c:pt idx="1281">
                  <c:v>5.7294256121460556</c:v>
                </c:pt>
                <c:pt idx="1282">
                  <c:v>5.7289532627034205</c:v>
                </c:pt>
                <c:pt idx="1283">
                  <c:v>5.7282449918346501</c:v>
                </c:pt>
                <c:pt idx="1284">
                  <c:v>5.728008644626426</c:v>
                </c:pt>
                <c:pt idx="1285">
                  <c:v>5.727772981578239</c:v>
                </c:pt>
                <c:pt idx="1286">
                  <c:v>5.7265968196292363</c:v>
                </c:pt>
                <c:pt idx="1287">
                  <c:v>5.7261262774552426</c:v>
                </c:pt>
                <c:pt idx="1288">
                  <c:v>5.7254231846006656</c:v>
                </c:pt>
                <c:pt idx="1289">
                  <c:v>5.7251885671416645</c:v>
                </c:pt>
                <c:pt idx="1290">
                  <c:v>5.7249546410121743</c:v>
                </c:pt>
                <c:pt idx="1291">
                  <c:v>5.7242529251352785</c:v>
                </c:pt>
                <c:pt idx="1292">
                  <c:v>5.7233185479729149</c:v>
                </c:pt>
                <c:pt idx="1293">
                  <c:v>5.7230852554904867</c:v>
                </c:pt>
                <c:pt idx="1294">
                  <c:v>5.7228526597356675</c:v>
                </c:pt>
                <c:pt idx="1295">
                  <c:v>5.7223870941771233</c:v>
                </c:pt>
                <c:pt idx="1296">
                  <c:v>5.7221541241058844</c:v>
                </c:pt>
                <c:pt idx="1297">
                  <c:v>5.7216894573484884</c:v>
                </c:pt>
                <c:pt idx="1298">
                  <c:v>5.7209923493427777</c:v>
                </c:pt>
                <c:pt idx="1299">
                  <c:v>5.7205289168088767</c:v>
                </c:pt>
                <c:pt idx="1300">
                  <c:v>5.7202974284452868</c:v>
                </c:pt>
                <c:pt idx="1301">
                  <c:v>5.7200658166275771</c:v>
                </c:pt>
                <c:pt idx="1302">
                  <c:v>5.7198340812240094</c:v>
                </c:pt>
                <c:pt idx="1303">
                  <c:v>5.7193718965919214</c:v>
                </c:pt>
                <c:pt idx="1304">
                  <c:v>5.7191406196952146</c:v>
                </c:pt>
                <c:pt idx="1305">
                  <c:v>5.7189092195698983</c:v>
                </c:pt>
                <c:pt idx="1306">
                  <c:v>5.7186785261383148</c:v>
                </c:pt>
                <c:pt idx="1307">
                  <c:v>5.7184477100992623</c:v>
                </c:pt>
                <c:pt idx="1308">
                  <c:v>5.7179873724300743</c:v>
                </c:pt>
                <c:pt idx="1309">
                  <c:v>5.7172967824377521</c:v>
                </c:pt>
                <c:pt idx="1310">
                  <c:v>5.7161478060387685</c:v>
                </c:pt>
                <c:pt idx="1311">
                  <c:v>5.7159181467456852</c:v>
                </c:pt>
                <c:pt idx="1312">
                  <c:v>5.7156892017290417</c:v>
                </c:pt>
                <c:pt idx="1313">
                  <c:v>5.7152309493016515</c:v>
                </c:pt>
                <c:pt idx="1314">
                  <c:v>5.714773050383263</c:v>
                </c:pt>
                <c:pt idx="1315">
                  <c:v>5.7145451767395397</c:v>
                </c:pt>
                <c:pt idx="1316">
                  <c:v>5.7143163450366803</c:v>
                </c:pt>
                <c:pt idx="1317">
                  <c:v>5.7140882315713508</c:v>
                </c:pt>
                <c:pt idx="1318">
                  <c:v>5.7136316448754743</c:v>
                </c:pt>
                <c:pt idx="1319">
                  <c:v>5.7131754182897643</c:v>
                </c:pt>
                <c:pt idx="1320">
                  <c:v>5.7129475456857763</c:v>
                </c:pt>
                <c:pt idx="1321">
                  <c:v>5.7127203949749683</c:v>
                </c:pt>
                <c:pt idx="1322">
                  <c:v>5.7124922834341811</c:v>
                </c:pt>
                <c:pt idx="1323">
                  <c:v>5.7122648944185679</c:v>
                </c:pt>
                <c:pt idx="1324">
                  <c:v>5.7118106021891162</c:v>
                </c:pt>
                <c:pt idx="1325">
                  <c:v>5.7115836996083864</c:v>
                </c:pt>
                <c:pt idx="1326">
                  <c:v>5.7111295384926724</c:v>
                </c:pt>
                <c:pt idx="1327">
                  <c:v>5.7106765929235399</c:v>
                </c:pt>
                <c:pt idx="1328">
                  <c:v>5.7104499428665925</c:v>
                </c:pt>
                <c:pt idx="1329">
                  <c:v>5.7093191556112499</c:v>
                </c:pt>
                <c:pt idx="1330">
                  <c:v>5.7090934929950778</c:v>
                </c:pt>
                <c:pt idx="1331">
                  <c:v>5.7088677130619789</c:v>
                </c:pt>
                <c:pt idx="1332">
                  <c:v>5.708641815689913</c:v>
                </c:pt>
                <c:pt idx="1333">
                  <c:v>5.707515672978368</c:v>
                </c:pt>
                <c:pt idx="1334">
                  <c:v>5.7070666136071972</c:v>
                </c:pt>
                <c:pt idx="1335">
                  <c:v>5.706617089429149</c:v>
                </c:pt>
                <c:pt idx="1336">
                  <c:v>5.7061688081044153</c:v>
                </c:pt>
                <c:pt idx="1337">
                  <c:v>5.7059449211785616</c:v>
                </c:pt>
                <c:pt idx="1338">
                  <c:v>5.7054968007753795</c:v>
                </c:pt>
                <c:pt idx="1339">
                  <c:v>5.7050490740244504</c:v>
                </c:pt>
                <c:pt idx="1340">
                  <c:v>5.7041556665461988</c:v>
                </c:pt>
                <c:pt idx="1341">
                  <c:v>5.7039324565742362</c:v>
                </c:pt>
                <c:pt idx="1342">
                  <c:v>5.7032638575963794</c:v>
                </c:pt>
                <c:pt idx="1343">
                  <c:v>5.7030410491669876</c:v>
                </c:pt>
                <c:pt idx="1344">
                  <c:v>5.7028181263703166</c:v>
                </c:pt>
                <c:pt idx="1345">
                  <c:v>5.7023736608250051</c:v>
                </c:pt>
                <c:pt idx="1346">
                  <c:v>5.7019296026295878</c:v>
                </c:pt>
                <c:pt idx="1347">
                  <c:v>5.7014859535004545</c:v>
                </c:pt>
                <c:pt idx="1348">
                  <c:v>5.7012639588680933</c:v>
                </c:pt>
                <c:pt idx="1349">
                  <c:v>5.7008204937844411</c:v>
                </c:pt>
                <c:pt idx="1350">
                  <c:v>5.7005990239846653</c:v>
                </c:pt>
                <c:pt idx="1351">
                  <c:v>5.7003783069658374</c:v>
                </c:pt>
                <c:pt idx="1352">
                  <c:v>5.7001566114991116</c:v>
                </c:pt>
                <c:pt idx="1353">
                  <c:v>5.6986119981641234</c:v>
                </c:pt>
                <c:pt idx="1354">
                  <c:v>5.6983911384758175</c:v>
                </c:pt>
                <c:pt idx="1355">
                  <c:v>5.6979508231228646</c:v>
                </c:pt>
                <c:pt idx="1356">
                  <c:v>5.6972912558327158</c:v>
                </c:pt>
                <c:pt idx="1357">
                  <c:v>5.6970723404749775</c:v>
                </c:pt>
                <c:pt idx="1358">
                  <c:v>5.6959752307882638</c:v>
                </c:pt>
                <c:pt idx="1359">
                  <c:v>5.6957565259267007</c:v>
                </c:pt>
                <c:pt idx="1360">
                  <c:v>5.6955377108728165</c:v>
                </c:pt>
                <c:pt idx="1361">
                  <c:v>5.695318785515517</c:v>
                </c:pt>
                <c:pt idx="1362">
                  <c:v>5.6948823570546878</c:v>
                </c:pt>
                <c:pt idx="1363">
                  <c:v>5.6946639782491744</c:v>
                </c:pt>
                <c:pt idx="1364">
                  <c:v>5.6944454895797341</c:v>
                </c:pt>
                <c:pt idx="1365">
                  <c:v>5.6942268909357674</c:v>
                </c:pt>
                <c:pt idx="1366">
                  <c:v>5.6935730724067941</c:v>
                </c:pt>
                <c:pt idx="1367">
                  <c:v>5.6933557938705412</c:v>
                </c:pt>
                <c:pt idx="1368">
                  <c:v>5.693137526243202</c:v>
                </c:pt>
                <c:pt idx="1369">
                  <c:v>5.6929200296382847</c:v>
                </c:pt>
                <c:pt idx="1370">
                  <c:v>5.6920515999645254</c:v>
                </c:pt>
                <c:pt idx="1371">
                  <c:v>5.691617174765657</c:v>
                </c:pt>
                <c:pt idx="1372">
                  <c:v>5.6914006829601984</c:v>
                </c:pt>
                <c:pt idx="1373">
                  <c:v>5.6911840831817315</c:v>
                </c:pt>
                <c:pt idx="1374">
                  <c:v>5.6903183743154342</c:v>
                </c:pt>
                <c:pt idx="1375">
                  <c:v>5.6894544876597335</c:v>
                </c:pt>
                <c:pt idx="1376">
                  <c:v>5.6890236764947604</c:v>
                </c:pt>
                <c:pt idx="1377">
                  <c:v>5.6885924375496169</c:v>
                </c:pt>
                <c:pt idx="1378">
                  <c:v>5.6883771024116934</c:v>
                </c:pt>
                <c:pt idx="1379">
                  <c:v>5.6881616604517156</c:v>
                </c:pt>
                <c:pt idx="1380">
                  <c:v>5.6879470024817005</c:v>
                </c:pt>
                <c:pt idx="1381">
                  <c:v>5.6877322383606002</c:v>
                </c:pt>
                <c:pt idx="1382">
                  <c:v>5.6873023912448399</c:v>
                </c:pt>
                <c:pt idx="1383">
                  <c:v>5.6868730113862087</c:v>
                </c:pt>
                <c:pt idx="1384">
                  <c:v>5.6866586089388464</c:v>
                </c:pt>
                <c:pt idx="1385">
                  <c:v>5.6864449945976494</c:v>
                </c:pt>
                <c:pt idx="1386">
                  <c:v>5.6862303806906072</c:v>
                </c:pt>
                <c:pt idx="1387">
                  <c:v>5.6855885892178355</c:v>
                </c:pt>
                <c:pt idx="1388">
                  <c:v>5.6853744477923476</c:v>
                </c:pt>
                <c:pt idx="1389">
                  <c:v>5.6851610973776232</c:v>
                </c:pt>
                <c:pt idx="1390">
                  <c:v>5.684307544487087</c:v>
                </c:pt>
                <c:pt idx="1391">
                  <c:v>5.6830299184093978</c:v>
                </c:pt>
                <c:pt idx="1392">
                  <c:v>5.6826053109823009</c:v>
                </c:pt>
                <c:pt idx="1393">
                  <c:v>5.6823924002987374</c:v>
                </c:pt>
                <c:pt idx="1394">
                  <c:v>5.6821802880124466</c:v>
                </c:pt>
                <c:pt idx="1395">
                  <c:v>5.6819680720785044</c:v>
                </c:pt>
                <c:pt idx="1396">
                  <c:v>5.6817566561035076</c:v>
                </c:pt>
                <c:pt idx="1397">
                  <c:v>5.681332610559938</c:v>
                </c:pt>
                <c:pt idx="1398">
                  <c:v>5.6804869007597967</c:v>
                </c:pt>
                <c:pt idx="1399">
                  <c:v>5.6800643347182715</c:v>
                </c:pt>
                <c:pt idx="1400">
                  <c:v>5.6798528974145528</c:v>
                </c:pt>
                <c:pt idx="1401">
                  <c:v>5.6792206941752399</c:v>
                </c:pt>
                <c:pt idx="1402">
                  <c:v>5.67900975508564</c:v>
                </c:pt>
                <c:pt idx="1403">
                  <c:v>5.6783781439271239</c:v>
                </c:pt>
                <c:pt idx="1404">
                  <c:v>5.6777474370345784</c:v>
                </c:pt>
                <c:pt idx="1405">
                  <c:v>5.6775376060484932</c:v>
                </c:pt>
                <c:pt idx="1406">
                  <c:v>5.676699095415259</c:v>
                </c:pt>
                <c:pt idx="1407">
                  <c:v>5.6764896719189757</c:v>
                </c:pt>
                <c:pt idx="1408">
                  <c:v>5.6758617108822653</c:v>
                </c:pt>
                <c:pt idx="1409">
                  <c:v>5.6748179845965065</c:v>
                </c:pt>
                <c:pt idx="1410">
                  <c:v>5.6744008937025487</c:v>
                </c:pt>
                <c:pt idx="1411">
                  <c:v>5.6727368169907244</c:v>
                </c:pt>
                <c:pt idx="1412">
                  <c:v>5.6723214158430313</c:v>
                </c:pt>
                <c:pt idx="1413">
                  <c:v>5.6714931209441195</c:v>
                </c:pt>
                <c:pt idx="1414">
                  <c:v>5.6710793065393501</c:v>
                </c:pt>
                <c:pt idx="1415">
                  <c:v>5.6706660245416742</c:v>
                </c:pt>
                <c:pt idx="1416">
                  <c:v>5.6704592359668897</c:v>
                </c:pt>
                <c:pt idx="1417">
                  <c:v>5.6690154667613504</c:v>
                </c:pt>
                <c:pt idx="1418">
                  <c:v>5.6688097527034262</c:v>
                </c:pt>
                <c:pt idx="1419">
                  <c:v>5.6681929576116765</c:v>
                </c:pt>
                <c:pt idx="1420">
                  <c:v>5.6677825180323609</c:v>
                </c:pt>
                <c:pt idx="1421">
                  <c:v>5.6675771526903809</c:v>
                </c:pt>
                <c:pt idx="1422">
                  <c:v>5.6673726243315059</c:v>
                </c:pt>
                <c:pt idx="1423">
                  <c:v>5.6667575252283005</c:v>
                </c:pt>
                <c:pt idx="1424">
                  <c:v>5.6663485352164651</c:v>
                </c:pt>
                <c:pt idx="1425">
                  <c:v>5.6661434272915585</c:v>
                </c:pt>
                <c:pt idx="1426">
                  <c:v>5.6659391596816118</c:v>
                </c:pt>
                <c:pt idx="1427">
                  <c:v>5.665734795950506</c:v>
                </c:pt>
                <c:pt idx="1428">
                  <c:v>5.6655312741171633</c:v>
                </c:pt>
                <c:pt idx="1429">
                  <c:v>5.6653267183140459</c:v>
                </c:pt>
                <c:pt idx="1430">
                  <c:v>5.6649182568735013</c:v>
                </c:pt>
                <c:pt idx="1431">
                  <c:v>5.6647152918122563</c:v>
                </c:pt>
                <c:pt idx="1432">
                  <c:v>5.6645112915388482</c:v>
                </c:pt>
                <c:pt idx="1433">
                  <c:v>5.6636971570914607</c:v>
                </c:pt>
                <c:pt idx="1434">
                  <c:v>5.6634936204191915</c:v>
                </c:pt>
                <c:pt idx="1435">
                  <c:v>5.6630872040858407</c:v>
                </c:pt>
                <c:pt idx="1436">
                  <c:v>5.6628843251292338</c:v>
                </c:pt>
                <c:pt idx="1437">
                  <c:v>5.6622760641615706</c:v>
                </c:pt>
                <c:pt idx="1438">
                  <c:v>5.6618713444468316</c:v>
                </c:pt>
                <c:pt idx="1439">
                  <c:v>5.6612645041932383</c:v>
                </c:pt>
                <c:pt idx="1440">
                  <c:v>5.6610617195939978</c:v>
                </c:pt>
                <c:pt idx="1441">
                  <c:v>5.6602543809170696</c:v>
                </c:pt>
                <c:pt idx="1442">
                  <c:v>5.6598506233046315</c:v>
                </c:pt>
                <c:pt idx="1443">
                  <c:v>5.6588448236594635</c:v>
                </c:pt>
                <c:pt idx="1444">
                  <c:v>5.6586437651455102</c:v>
                </c:pt>
                <c:pt idx="1445">
                  <c:v>5.6574392784556053</c:v>
                </c:pt>
                <c:pt idx="1446">
                  <c:v>5.6572394804199284</c:v>
                </c:pt>
                <c:pt idx="1447">
                  <c:v>5.6570386337917986</c:v>
                </c:pt>
                <c:pt idx="1448">
                  <c:v>5.6562381507515704</c:v>
                </c:pt>
                <c:pt idx="1449">
                  <c:v>5.6558392738254257</c:v>
                </c:pt>
                <c:pt idx="1450">
                  <c:v>5.6556396978977865</c:v>
                </c:pt>
                <c:pt idx="1451">
                  <c:v>5.6550413802890187</c:v>
                </c:pt>
                <c:pt idx="1452">
                  <c:v>5.6546423640961789</c:v>
                </c:pt>
                <c:pt idx="1453">
                  <c:v>5.6544431996233495</c:v>
                </c:pt>
                <c:pt idx="1454">
                  <c:v>5.6536485195198098</c:v>
                </c:pt>
                <c:pt idx="1455">
                  <c:v>5.6532511160136645</c:v>
                </c:pt>
                <c:pt idx="1456">
                  <c:v>5.6530522778100067</c:v>
                </c:pt>
                <c:pt idx="1457">
                  <c:v>5.6520615572747204</c:v>
                </c:pt>
                <c:pt idx="1458">
                  <c:v>5.651864109773717</c:v>
                </c:pt>
                <c:pt idx="1459">
                  <c:v>5.6512702586702899</c:v>
                </c:pt>
                <c:pt idx="1460">
                  <c:v>5.6508755235078132</c:v>
                </c:pt>
                <c:pt idx="1461">
                  <c:v>5.650678506676269</c:v>
                </c:pt>
                <c:pt idx="1462">
                  <c:v>5.6500869193555525</c:v>
                </c:pt>
                <c:pt idx="1463">
                  <c:v>5.649495498482433</c:v>
                </c:pt>
                <c:pt idx="1464">
                  <c:v>5.6485132069550419</c:v>
                </c:pt>
                <c:pt idx="1465">
                  <c:v>5.6471413021285946</c:v>
                </c:pt>
                <c:pt idx="1466">
                  <c:v>5.6469455209711343</c:v>
                </c:pt>
                <c:pt idx="1467">
                  <c:v>5.6463586278405682</c:v>
                </c:pt>
                <c:pt idx="1468">
                  <c:v>5.6457729040779663</c:v>
                </c:pt>
                <c:pt idx="1469">
                  <c:v>5.6444100294812118</c:v>
                </c:pt>
                <c:pt idx="1470">
                  <c:v>5.6430507681791644</c:v>
                </c:pt>
                <c:pt idx="1471">
                  <c:v>5.6426623314420388</c:v>
                </c:pt>
                <c:pt idx="1472">
                  <c:v>5.6416951676358007</c:v>
                </c:pt>
                <c:pt idx="1473">
                  <c:v>5.6415018727342945</c:v>
                </c:pt>
                <c:pt idx="1474">
                  <c:v>5.6409224641066054</c:v>
                </c:pt>
                <c:pt idx="1475">
                  <c:v>5.6403442696854196</c:v>
                </c:pt>
                <c:pt idx="1476">
                  <c:v>5.6399593736475895</c:v>
                </c:pt>
                <c:pt idx="1477">
                  <c:v>5.6393818874052384</c:v>
                </c:pt>
                <c:pt idx="1478">
                  <c:v>5.6389981315479485</c:v>
                </c:pt>
                <c:pt idx="1479">
                  <c:v>5.6376548100913775</c:v>
                </c:pt>
                <c:pt idx="1480">
                  <c:v>5.6374637110913799</c:v>
                </c:pt>
                <c:pt idx="1481">
                  <c:v>5.6368899090465145</c:v>
                </c:pt>
                <c:pt idx="1482">
                  <c:v>5.635934897177532</c:v>
                </c:pt>
                <c:pt idx="1483">
                  <c:v>5.6357450491283387</c:v>
                </c:pt>
                <c:pt idx="1484">
                  <c:v>5.6349828129989659</c:v>
                </c:pt>
                <c:pt idx="1485">
                  <c:v>5.6342222614236483</c:v>
                </c:pt>
                <c:pt idx="1486">
                  <c:v>5.6334623956143126</c:v>
                </c:pt>
                <c:pt idx="1487">
                  <c:v>5.6328944036438076</c:v>
                </c:pt>
                <c:pt idx="1488">
                  <c:v>5.6317592282092095</c:v>
                </c:pt>
                <c:pt idx="1489">
                  <c:v>5.6315705888364969</c:v>
                </c:pt>
                <c:pt idx="1490">
                  <c:v>5.6310041785971805</c:v>
                </c:pt>
                <c:pt idx="1491">
                  <c:v>5.6308162270809854</c:v>
                </c:pt>
                <c:pt idx="1492">
                  <c:v>5.6306271775737304</c:v>
                </c:pt>
                <c:pt idx="1493">
                  <c:v>5.6300625886149414</c:v>
                </c:pt>
                <c:pt idx="1494">
                  <c:v>5.6294982839906673</c:v>
                </c:pt>
                <c:pt idx="1495">
                  <c:v>5.6293106991929251</c:v>
                </c:pt>
                <c:pt idx="1496">
                  <c:v>5.62912303333668</c:v>
                </c:pt>
                <c:pt idx="1497">
                  <c:v>5.6276228746643628</c:v>
                </c:pt>
                <c:pt idx="1498">
                  <c:v>5.6268749493963721</c:v>
                </c:pt>
                <c:pt idx="1499">
                  <c:v>5.6257557812940622</c:v>
                </c:pt>
                <c:pt idx="1500">
                  <c:v>5.6253834553921598</c:v>
                </c:pt>
                <c:pt idx="1501">
                  <c:v>5.6251971726729426</c:v>
                </c:pt>
                <c:pt idx="1502">
                  <c:v>5.6250118398645137</c:v>
                </c:pt>
                <c:pt idx="1503">
                  <c:v>5.6248253976451297</c:v>
                </c:pt>
                <c:pt idx="1504">
                  <c:v>5.6246399060819039</c:v>
                </c:pt>
                <c:pt idx="1505">
                  <c:v>5.624453304088977</c:v>
                </c:pt>
                <c:pt idx="1506">
                  <c:v>5.6240819235133461</c:v>
                </c:pt>
                <c:pt idx="1507">
                  <c:v>5.6233402759007225</c:v>
                </c:pt>
                <c:pt idx="1508">
                  <c:v>5.6229700113102021</c:v>
                </c:pt>
                <c:pt idx="1509">
                  <c:v>5.6224150578842034</c:v>
                </c:pt>
                <c:pt idx="1510">
                  <c:v>5.622046077117699</c:v>
                </c:pt>
                <c:pt idx="1511">
                  <c:v>5.621861469109227</c:v>
                </c:pt>
                <c:pt idx="1512">
                  <c:v>5.6214920175082455</c:v>
                </c:pt>
                <c:pt idx="1513">
                  <c:v>5.6209382896962321</c:v>
                </c:pt>
                <c:pt idx="1514">
                  <c:v>5.6203859367308766</c:v>
                </c:pt>
                <c:pt idx="1515">
                  <c:v>5.6202027041682951</c:v>
                </c:pt>
                <c:pt idx="1516">
                  <c:v>5.6196504569066077</c:v>
                </c:pt>
                <c:pt idx="1517">
                  <c:v>5.6189168626459738</c:v>
                </c:pt>
                <c:pt idx="1518">
                  <c:v>5.6181830732967315</c:v>
                </c:pt>
                <c:pt idx="1519">
                  <c:v>5.6172688073702375</c:v>
                </c:pt>
                <c:pt idx="1520">
                  <c:v>5.6170863522831533</c:v>
                </c:pt>
                <c:pt idx="1521">
                  <c:v>5.6165385266541685</c:v>
                </c:pt>
                <c:pt idx="1522">
                  <c:v>5.6154460618604345</c:v>
                </c:pt>
                <c:pt idx="1523">
                  <c:v>5.6149003783600744</c:v>
                </c:pt>
                <c:pt idx="1524">
                  <c:v>5.6147190344194957</c:v>
                </c:pt>
                <c:pt idx="1525">
                  <c:v>5.6141745478229064</c:v>
                </c:pt>
                <c:pt idx="1526">
                  <c:v>5.613992900487788</c:v>
                </c:pt>
                <c:pt idx="1527">
                  <c:v>5.6136304349252395</c:v>
                </c:pt>
                <c:pt idx="1528">
                  <c:v>5.6134485598199833</c:v>
                </c:pt>
                <c:pt idx="1529">
                  <c:v>5.6130866979893801</c:v>
                </c:pt>
                <c:pt idx="1530">
                  <c:v>5.6129056539451083</c:v>
                </c:pt>
                <c:pt idx="1531">
                  <c:v>5.6123641891041194</c:v>
                </c:pt>
                <c:pt idx="1532">
                  <c:v>5.6116415382681231</c:v>
                </c:pt>
                <c:pt idx="1533">
                  <c:v>5.6112813558163426</c:v>
                </c:pt>
                <c:pt idx="1534">
                  <c:v>5.6102011438306301</c:v>
                </c:pt>
                <c:pt idx="1535">
                  <c:v>5.608945150087739</c:v>
                </c:pt>
                <c:pt idx="1536">
                  <c:v>5.6075129252855334</c:v>
                </c:pt>
                <c:pt idx="1537">
                  <c:v>5.6071557394731144</c:v>
                </c:pt>
                <c:pt idx="1538">
                  <c:v>5.6067993336047381</c:v>
                </c:pt>
                <c:pt idx="1539">
                  <c:v>5.6062641757897334</c:v>
                </c:pt>
                <c:pt idx="1540">
                  <c:v>5.6059081133622604</c:v>
                </c:pt>
                <c:pt idx="1541">
                  <c:v>5.6055528358129054</c:v>
                </c:pt>
                <c:pt idx="1542">
                  <c:v>5.6050193739489966</c:v>
                </c:pt>
                <c:pt idx="1543">
                  <c:v>5.6048414076119784</c:v>
                </c:pt>
                <c:pt idx="1544">
                  <c:v>5.6044863356944594</c:v>
                </c:pt>
                <c:pt idx="1545">
                  <c:v>5.604132053808244</c:v>
                </c:pt>
                <c:pt idx="1546">
                  <c:v>5.6039548044272331</c:v>
                </c:pt>
                <c:pt idx="1547">
                  <c:v>5.6037774826755831</c:v>
                </c:pt>
                <c:pt idx="1548">
                  <c:v>5.6030696372144551</c:v>
                </c:pt>
                <c:pt idx="1549">
                  <c:v>5.6027163654739285</c:v>
                </c:pt>
                <c:pt idx="1550">
                  <c:v>5.6025396217834107</c:v>
                </c:pt>
                <c:pt idx="1551">
                  <c:v>5.6018340994603957</c:v>
                </c:pt>
                <c:pt idx="1552">
                  <c:v>5.6013047483581575</c:v>
                </c:pt>
                <c:pt idx="1553">
                  <c:v>5.6011296052681594</c:v>
                </c:pt>
                <c:pt idx="1554">
                  <c:v>5.5998983484953264</c:v>
                </c:pt>
                <c:pt idx="1555">
                  <c:v>5.5997226371954705</c:v>
                </c:pt>
                <c:pt idx="1556">
                  <c:v>5.5993720936567888</c:v>
                </c:pt>
                <c:pt idx="1557">
                  <c:v>5.5991972621852009</c:v>
                </c:pt>
                <c:pt idx="1558">
                  <c:v>5.599021266946079</c:v>
                </c:pt>
                <c:pt idx="1559">
                  <c:v>5.5986712508480716</c:v>
                </c:pt>
                <c:pt idx="1560">
                  <c:v>5.5981467927731359</c:v>
                </c:pt>
                <c:pt idx="1561">
                  <c:v>5.5977971673519384</c:v>
                </c:pt>
                <c:pt idx="1562">
                  <c:v>5.5974483575688225</c:v>
                </c:pt>
                <c:pt idx="1563">
                  <c:v>5.5969246170468345</c:v>
                </c:pt>
                <c:pt idx="1564">
                  <c:v>5.5967498964212794</c:v>
                </c:pt>
                <c:pt idx="1565">
                  <c:v>5.5964013441303324</c:v>
                </c:pt>
                <c:pt idx="1566">
                  <c:v>5.5962275132351502</c:v>
                </c:pt>
                <c:pt idx="1567">
                  <c:v>5.5960536127344804</c:v>
                </c:pt>
                <c:pt idx="1568">
                  <c:v>5.5958796425725517</c:v>
                </c:pt>
                <c:pt idx="1569">
                  <c:v>5.5950109518984048</c:v>
                </c:pt>
                <c:pt idx="1570">
                  <c:v>5.5941438372931858</c:v>
                </c:pt>
                <c:pt idx="1571">
                  <c:v>5.5939702064241379</c:v>
                </c:pt>
                <c:pt idx="1572">
                  <c:v>5.5932783116926119</c:v>
                </c:pt>
                <c:pt idx="1573">
                  <c:v>5.5927606074708454</c:v>
                </c:pt>
                <c:pt idx="1574">
                  <c:v>5.5925875322729262</c:v>
                </c:pt>
                <c:pt idx="1575">
                  <c:v>5.5920701144563951</c:v>
                </c:pt>
                <c:pt idx="1576">
                  <c:v>5.5912093477316924</c:v>
                </c:pt>
                <c:pt idx="1577">
                  <c:v>5.5910367667443071</c:v>
                </c:pt>
                <c:pt idx="1578">
                  <c:v>5.5908652312373706</c:v>
                </c:pt>
                <c:pt idx="1579">
                  <c:v>5.5906925134227539</c:v>
                </c:pt>
                <c:pt idx="1580">
                  <c:v>5.5898345929585398</c:v>
                </c:pt>
                <c:pt idx="1581">
                  <c:v>5.5896625818709307</c:v>
                </c:pt>
                <c:pt idx="1582">
                  <c:v>5.5894916202454947</c:v>
                </c:pt>
                <c:pt idx="1583">
                  <c:v>5.5893205912938919</c:v>
                </c:pt>
                <c:pt idx="1584">
                  <c:v>5.5891494949630633</c:v>
                </c:pt>
                <c:pt idx="1585">
                  <c:v>5.5888070999512012</c:v>
                </c:pt>
                <c:pt idx="1586">
                  <c:v>5.58863580116377</c:v>
                </c:pt>
                <c:pt idx="1587">
                  <c:v>5.5884644347842913</c:v>
                </c:pt>
                <c:pt idx="1588">
                  <c:v>5.5882941214629582</c:v>
                </c:pt>
                <c:pt idx="1589">
                  <c:v>5.5881226201818821</c:v>
                </c:pt>
                <c:pt idx="1590">
                  <c:v>5.5877816583666595</c:v>
                </c:pt>
                <c:pt idx="1591">
                  <c:v>5.5876099545563314</c:v>
                </c:pt>
                <c:pt idx="1592">
                  <c:v>5.5872697132048339</c:v>
                </c:pt>
                <c:pt idx="1593">
                  <c:v>5.5869280808561514</c:v>
                </c:pt>
                <c:pt idx="1594">
                  <c:v>5.5865873046717551</c:v>
                </c:pt>
                <c:pt idx="1595">
                  <c:v>5.5862473868794833</c:v>
                </c:pt>
                <c:pt idx="1596">
                  <c:v>5.5859072028286674</c:v>
                </c:pt>
                <c:pt idx="1597">
                  <c:v>5.5855678798626505</c:v>
                </c:pt>
                <c:pt idx="1598">
                  <c:v>5.5853975548074066</c:v>
                </c:pt>
                <c:pt idx="1599">
                  <c:v>5.5850578332535905</c:v>
                </c:pt>
                <c:pt idx="1600">
                  <c:v>5.5848884375339445</c:v>
                </c:pt>
                <c:pt idx="1601">
                  <c:v>5.584718975716048</c:v>
                </c:pt>
                <c:pt idx="1602">
                  <c:v>5.5840415981601303</c:v>
                </c:pt>
                <c:pt idx="1603">
                  <c:v>5.5831965061063951</c:v>
                </c:pt>
                <c:pt idx="1604">
                  <c:v>5.5828584622244986</c:v>
                </c:pt>
                <c:pt idx="1605">
                  <c:v>5.5821838572289249</c:v>
                </c:pt>
                <c:pt idx="1606">
                  <c:v>5.5820156106314531</c:v>
                </c:pt>
                <c:pt idx="1607">
                  <c:v>5.5808371960043912</c:v>
                </c:pt>
                <c:pt idx="1608">
                  <c:v>5.579998404964913</c:v>
                </c:pt>
                <c:pt idx="1609">
                  <c:v>5.5793284919182637</c:v>
                </c:pt>
                <c:pt idx="1610">
                  <c:v>5.5788259508183673</c:v>
                </c:pt>
                <c:pt idx="1611">
                  <c:v>5.5784913642563181</c:v>
                </c:pt>
                <c:pt idx="1612">
                  <c:v>5.5783251209880804</c:v>
                </c:pt>
                <c:pt idx="1613">
                  <c:v>5.5778237129322994</c:v>
                </c:pt>
                <c:pt idx="1614">
                  <c:v>5.5776572138487106</c:v>
                </c:pt>
                <c:pt idx="1615">
                  <c:v>5.5764910811095048</c:v>
                </c:pt>
                <c:pt idx="1616">
                  <c:v>5.5761593000437024</c:v>
                </c:pt>
                <c:pt idx="1617">
                  <c:v>5.5759921615129739</c:v>
                </c:pt>
                <c:pt idx="1618">
                  <c:v>5.5754949765459942</c:v>
                </c:pt>
                <c:pt idx="1619">
                  <c:v>5.5748307912913484</c:v>
                </c:pt>
                <c:pt idx="1620">
                  <c:v>5.5746654534650038</c:v>
                </c:pt>
                <c:pt idx="1621">
                  <c:v>5.5745000526698467</c:v>
                </c:pt>
                <c:pt idx="1622">
                  <c:v>5.5743345888578908</c:v>
                </c:pt>
                <c:pt idx="1623">
                  <c:v>5.5736732615558262</c:v>
                </c:pt>
                <c:pt idx="1624">
                  <c:v>5.57350748238078</c:v>
                </c:pt>
                <c:pt idx="1625">
                  <c:v>5.5718590042017331</c:v>
                </c:pt>
                <c:pt idx="1626">
                  <c:v>5.5716948596434968</c:v>
                </c:pt>
                <c:pt idx="1627">
                  <c:v>5.571529488214539</c:v>
                </c:pt>
                <c:pt idx="1628">
                  <c:v>5.5713652190426677</c:v>
                </c:pt>
                <c:pt idx="1629">
                  <c:v>5.5703806328549472</c:v>
                </c:pt>
                <c:pt idx="1630">
                  <c:v>5.5697249492261554</c:v>
                </c:pt>
                <c:pt idx="1631">
                  <c:v>5.5695611660508035</c:v>
                </c:pt>
                <c:pt idx="1632">
                  <c:v>5.5680902017066716</c:v>
                </c:pt>
                <c:pt idx="1633">
                  <c:v>5.5679269752622247</c:v>
                </c:pt>
                <c:pt idx="1634">
                  <c:v>5.5676015136092945</c:v>
                </c:pt>
                <c:pt idx="1635">
                  <c:v>5.5674381033570057</c:v>
                </c:pt>
                <c:pt idx="1636">
                  <c:v>5.566787379602995</c:v>
                </c:pt>
                <c:pt idx="1637">
                  <c:v>5.5666248407147068</c:v>
                </c:pt>
                <c:pt idx="1638">
                  <c:v>5.5664622409718962</c:v>
                </c:pt>
                <c:pt idx="1639">
                  <c:v>5.5659740761602361</c:v>
                </c:pt>
                <c:pt idx="1640">
                  <c:v>5.5645157510514265</c:v>
                </c:pt>
                <c:pt idx="1641">
                  <c:v>5.5641924606261943</c:v>
                </c:pt>
                <c:pt idx="1642">
                  <c:v>5.5638689293630774</c:v>
                </c:pt>
                <c:pt idx="1643">
                  <c:v>5.5637076662945448</c:v>
                </c:pt>
                <c:pt idx="1644">
                  <c:v>5.5633849604046803</c:v>
                </c:pt>
                <c:pt idx="1645">
                  <c:v>5.5627400169905696</c:v>
                </c:pt>
                <c:pt idx="1646">
                  <c:v>5.5622559776052531</c:v>
                </c:pt>
                <c:pt idx="1647">
                  <c:v>5.5614520183779295</c:v>
                </c:pt>
                <c:pt idx="1648">
                  <c:v>5.5612910477848327</c:v>
                </c:pt>
                <c:pt idx="1649">
                  <c:v>5.5604888830651396</c:v>
                </c:pt>
                <c:pt idx="1650">
                  <c:v>5.5603287502677325</c:v>
                </c:pt>
                <c:pt idx="1651">
                  <c:v>5.559847997306016</c:v>
                </c:pt>
                <c:pt idx="1652">
                  <c:v>5.5595283968680516</c:v>
                </c:pt>
                <c:pt idx="1653">
                  <c:v>5.5593679094633348</c:v>
                </c:pt>
                <c:pt idx="1654">
                  <c:v>5.5590491541693741</c:v>
                </c:pt>
                <c:pt idx="1655">
                  <c:v>5.5585693820434887</c:v>
                </c:pt>
                <c:pt idx="1656">
                  <c:v>5.5584097403270301</c:v>
                </c:pt>
                <c:pt idx="1657">
                  <c:v>5.5577717882892363</c:v>
                </c:pt>
                <c:pt idx="1658">
                  <c:v>5.5576130558032384</c:v>
                </c:pt>
                <c:pt idx="1659">
                  <c:v>5.5574542652800769</c:v>
                </c:pt>
                <c:pt idx="1660">
                  <c:v>5.5571353058916895</c:v>
                </c:pt>
                <c:pt idx="1661">
                  <c:v>5.5566582352353171</c:v>
                </c:pt>
                <c:pt idx="1662">
                  <c:v>5.55634110300561</c:v>
                </c:pt>
                <c:pt idx="1663">
                  <c:v>5.5561818466529047</c:v>
                </c:pt>
                <c:pt idx="1664">
                  <c:v>5.5552311270031911</c:v>
                </c:pt>
                <c:pt idx="1665">
                  <c:v>5.554914160806244</c:v>
                </c:pt>
                <c:pt idx="1666">
                  <c:v>5.5541231566347644</c:v>
                </c:pt>
                <c:pt idx="1667">
                  <c:v>5.5538078071194281</c:v>
                </c:pt>
                <c:pt idx="1668">
                  <c:v>5.5536500464521881</c:v>
                </c:pt>
                <c:pt idx="1669">
                  <c:v>5.5533343530903743</c:v>
                </c:pt>
                <c:pt idx="1670">
                  <c:v>5.553176420312397</c:v>
                </c:pt>
                <c:pt idx="1671">
                  <c:v>5.5523895456709225</c:v>
                </c:pt>
                <c:pt idx="1672">
                  <c:v>5.5516024622475371</c:v>
                </c:pt>
                <c:pt idx="1673">
                  <c:v>5.5512889375732835</c:v>
                </c:pt>
                <c:pt idx="1674">
                  <c:v>5.5509751863966397</c:v>
                </c:pt>
                <c:pt idx="1675">
                  <c:v>5.5508188366192925</c:v>
                </c:pt>
                <c:pt idx="1676">
                  <c:v>5.5503482262542772</c:v>
                </c:pt>
                <c:pt idx="1677">
                  <c:v>5.5492534613377371</c:v>
                </c:pt>
                <c:pt idx="1678">
                  <c:v>5.5489406896692612</c:v>
                </c:pt>
                <c:pt idx="1679">
                  <c:v>5.5486289204657044</c:v>
                </c:pt>
                <c:pt idx="1680">
                  <c:v>5.5483169272899957</c:v>
                </c:pt>
                <c:pt idx="1681">
                  <c:v>5.5481608466119798</c:v>
                </c:pt>
                <c:pt idx="1682">
                  <c:v>5.5480059394629606</c:v>
                </c:pt>
                <c:pt idx="1683">
                  <c:v>5.5476934982611326</c:v>
                </c:pt>
                <c:pt idx="1684">
                  <c:v>5.5475384242955643</c:v>
                </c:pt>
                <c:pt idx="1685">
                  <c:v>5.5470716375997782</c:v>
                </c:pt>
                <c:pt idx="1686">
                  <c:v>5.5461402611974417</c:v>
                </c:pt>
                <c:pt idx="1687">
                  <c:v>5.5450558706432087</c:v>
                </c:pt>
                <c:pt idx="1688">
                  <c:v>5.5439737301654377</c:v>
                </c:pt>
                <c:pt idx="1689">
                  <c:v>5.5438198051426584</c:v>
                </c:pt>
                <c:pt idx="1690">
                  <c:v>5.5433577024736902</c:v>
                </c:pt>
                <c:pt idx="1691">
                  <c:v>5.5430493606395332</c:v>
                </c:pt>
                <c:pt idx="1692">
                  <c:v>5.5427407997322824</c:v>
                </c:pt>
                <c:pt idx="1693">
                  <c:v>5.5421255122666695</c:v>
                </c:pt>
                <c:pt idx="1694">
                  <c:v>5.5416653455237288</c:v>
                </c:pt>
                <c:pt idx="1695">
                  <c:v>5.5405922248059456</c:v>
                </c:pt>
                <c:pt idx="1696">
                  <c:v>5.5401329339745153</c:v>
                </c:pt>
                <c:pt idx="1697">
                  <c:v>5.5393684587874779</c:v>
                </c:pt>
                <c:pt idx="1698">
                  <c:v>5.5392154021354614</c:v>
                </c:pt>
                <c:pt idx="1699">
                  <c:v>5.5389103825801307</c:v>
                </c:pt>
                <c:pt idx="1700">
                  <c:v>5.5387584204831679</c:v>
                </c:pt>
                <c:pt idx="1701">
                  <c:v>5.5386051486487737</c:v>
                </c:pt>
                <c:pt idx="1702">
                  <c:v>5.5384530796924798</c:v>
                </c:pt>
                <c:pt idx="1703">
                  <c:v>5.5381487819449973</c:v>
                </c:pt>
                <c:pt idx="1704">
                  <c:v>5.5360215551677836</c:v>
                </c:pt>
                <c:pt idx="1705">
                  <c:v>5.5357193431334384</c:v>
                </c:pt>
                <c:pt idx="1706">
                  <c:v>5.5355675255337253</c:v>
                </c:pt>
                <c:pt idx="1707">
                  <c:v>5.5352649972789276</c:v>
                </c:pt>
                <c:pt idx="1708">
                  <c:v>5.5349622581369218</c:v>
                </c:pt>
                <c:pt idx="1709">
                  <c:v>5.5340565817925711</c:v>
                </c:pt>
                <c:pt idx="1710">
                  <c:v>5.5339054519417585</c:v>
                </c:pt>
                <c:pt idx="1711">
                  <c:v>5.5325505566342281</c:v>
                </c:pt>
                <c:pt idx="1712">
                  <c:v>5.531949998703932</c:v>
                </c:pt>
                <c:pt idx="1713">
                  <c:v>5.5317994102716872</c:v>
                </c:pt>
                <c:pt idx="1714">
                  <c:v>5.5314993539487789</c:v>
                </c:pt>
                <c:pt idx="1715">
                  <c:v>5.5313498868686759</c:v>
                </c:pt>
                <c:pt idx="1716">
                  <c:v>5.5312003683301709</c:v>
                </c:pt>
                <c:pt idx="1717">
                  <c:v>5.5306004989616859</c:v>
                </c:pt>
                <c:pt idx="1718">
                  <c:v>5.5304507221572869</c:v>
                </c:pt>
                <c:pt idx="1719">
                  <c:v>5.5300023632586734</c:v>
                </c:pt>
                <c:pt idx="1720">
                  <c:v>5.5298536621228811</c:v>
                </c:pt>
                <c:pt idx="1721">
                  <c:v>5.5294046860858845</c:v>
                </c:pt>
                <c:pt idx="1722">
                  <c:v>5.5292557801312272</c:v>
                </c:pt>
                <c:pt idx="1723">
                  <c:v>5.5271721685186934</c:v>
                </c:pt>
                <c:pt idx="1724">
                  <c:v>5.5264310382553745</c:v>
                </c:pt>
                <c:pt idx="1725">
                  <c:v>5.5261337143952876</c:v>
                </c:pt>
                <c:pt idx="1726">
                  <c:v>5.5256899355585052</c:v>
                </c:pt>
                <c:pt idx="1727">
                  <c:v>5.5253946944447776</c:v>
                </c:pt>
                <c:pt idx="1728">
                  <c:v>5.5250979562434734</c:v>
                </c:pt>
                <c:pt idx="1729">
                  <c:v>5.5249514561011663</c:v>
                </c:pt>
                <c:pt idx="1730">
                  <c:v>5.5242130176741915</c:v>
                </c:pt>
                <c:pt idx="1731">
                  <c:v>5.5240649193337159</c:v>
                </c:pt>
                <c:pt idx="1732">
                  <c:v>5.5236229223671929</c:v>
                </c:pt>
                <c:pt idx="1733">
                  <c:v>5.5233288753059675</c:v>
                </c:pt>
                <c:pt idx="1734">
                  <c:v>5.5231817770829004</c:v>
                </c:pt>
                <c:pt idx="1735">
                  <c:v>5.5228874310831175</c:v>
                </c:pt>
                <c:pt idx="1736">
                  <c:v>5.521420544865455</c:v>
                </c:pt>
                <c:pt idx="1737">
                  <c:v>5.5209810814192943</c:v>
                </c:pt>
                <c:pt idx="1738">
                  <c:v>5.5203957479106895</c:v>
                </c:pt>
                <c:pt idx="1739">
                  <c:v>5.5202489634855905</c:v>
                </c:pt>
                <c:pt idx="1740">
                  <c:v>5.5199565574008487</c:v>
                </c:pt>
                <c:pt idx="1741">
                  <c:v>5.5198109365577759</c:v>
                </c:pt>
                <c:pt idx="1742">
                  <c:v>5.5192279644207094</c:v>
                </c:pt>
                <c:pt idx="1743">
                  <c:v>5.5190820990311114</c:v>
                </c:pt>
                <c:pt idx="1744">
                  <c:v>5.5176273379706995</c:v>
                </c:pt>
                <c:pt idx="1745">
                  <c:v>5.5173371196965055</c:v>
                </c:pt>
                <c:pt idx="1746">
                  <c:v>5.5169014283252356</c:v>
                </c:pt>
                <c:pt idx="1747">
                  <c:v>5.5157427411396904</c:v>
                </c:pt>
                <c:pt idx="1748">
                  <c:v>5.5155983500939891</c:v>
                </c:pt>
                <c:pt idx="1749">
                  <c:v>5.5150203053710793</c:v>
                </c:pt>
                <c:pt idx="1750">
                  <c:v>5.5134346930401694</c:v>
                </c:pt>
                <c:pt idx="1751">
                  <c:v>5.5130030642300794</c:v>
                </c:pt>
                <c:pt idx="1752">
                  <c:v>5.5127164069156915</c:v>
                </c:pt>
                <c:pt idx="1753">
                  <c:v>5.5125723401881848</c:v>
                </c:pt>
                <c:pt idx="1754">
                  <c:v>5.5114261089276981</c:v>
                </c:pt>
                <c:pt idx="1755">
                  <c:v>5.5108531962980596</c:v>
                </c:pt>
                <c:pt idx="1756">
                  <c:v>5.5107098499728773</c:v>
                </c:pt>
                <c:pt idx="1757">
                  <c:v>5.5105677966649775</c:v>
                </c:pt>
                <c:pt idx="1758">
                  <c:v>5.5101386744118894</c:v>
                </c:pt>
                <c:pt idx="1759">
                  <c:v>5.5098528046846171</c:v>
                </c:pt>
                <c:pt idx="1760">
                  <c:v>5.5092831887366733</c:v>
                </c:pt>
                <c:pt idx="1761">
                  <c:v>5.5085714631012568</c:v>
                </c:pt>
                <c:pt idx="1762">
                  <c:v>5.5078612666248299</c:v>
                </c:pt>
                <c:pt idx="1763">
                  <c:v>5.507576592608137</c:v>
                </c:pt>
                <c:pt idx="1764">
                  <c:v>5.5064427925989028</c:v>
                </c:pt>
                <c:pt idx="1765">
                  <c:v>5.5060176998511334</c:v>
                </c:pt>
                <c:pt idx="1766">
                  <c:v>5.5058768130228239</c:v>
                </c:pt>
                <c:pt idx="1767">
                  <c:v>5.5055949021793094</c:v>
                </c:pt>
                <c:pt idx="1768">
                  <c:v>5.5046067706419501</c:v>
                </c:pt>
                <c:pt idx="1769">
                  <c:v>5.5037620921972259</c:v>
                </c:pt>
                <c:pt idx="1770">
                  <c:v>5.5031994224370804</c:v>
                </c:pt>
                <c:pt idx="1771">
                  <c:v>5.5030589819484153</c:v>
                </c:pt>
                <c:pt idx="1772">
                  <c:v>5.502216750330394</c:v>
                </c:pt>
                <c:pt idx="1773">
                  <c:v>5.5020759916576427</c:v>
                </c:pt>
                <c:pt idx="1774">
                  <c:v>5.5019365546005705</c:v>
                </c:pt>
                <c:pt idx="1775">
                  <c:v>5.5016561779788962</c:v>
                </c:pt>
                <c:pt idx="1776">
                  <c:v>5.5013769892460171</c:v>
                </c:pt>
                <c:pt idx="1777">
                  <c:v>5.5008167019910159</c:v>
                </c:pt>
                <c:pt idx="1778">
                  <c:v>5.5006768599672951</c:v>
                </c:pt>
                <c:pt idx="1779">
                  <c:v>5.4998396086398991</c:v>
                </c:pt>
                <c:pt idx="1780">
                  <c:v>5.4994217521057172</c:v>
                </c:pt>
                <c:pt idx="1781">
                  <c:v>5.4990048696559484</c:v>
                </c:pt>
                <c:pt idx="1782">
                  <c:v>5.4985875866531551</c:v>
                </c:pt>
                <c:pt idx="1783">
                  <c:v>5.4974770119571339</c:v>
                </c:pt>
                <c:pt idx="1784">
                  <c:v>5.4969227325009307</c:v>
                </c:pt>
                <c:pt idx="1785">
                  <c:v>5.4967830143563194</c:v>
                </c:pt>
                <c:pt idx="1786">
                  <c:v>5.4966446352617453</c:v>
                </c:pt>
                <c:pt idx="1787">
                  <c:v>5.4965062120614316</c:v>
                </c:pt>
                <c:pt idx="1788">
                  <c:v>5.4963691296191675</c:v>
                </c:pt>
                <c:pt idx="1789">
                  <c:v>5.4960920633204093</c:v>
                </c:pt>
                <c:pt idx="1790">
                  <c:v>5.495816206805376</c:v>
                </c:pt>
                <c:pt idx="1791">
                  <c:v>5.4949875843831792</c:v>
                </c:pt>
                <c:pt idx="1792">
                  <c:v>5.4945747654859831</c:v>
                </c:pt>
                <c:pt idx="1793">
                  <c:v>5.4944370719396787</c:v>
                </c:pt>
                <c:pt idx="1794">
                  <c:v>5.4940237291714693</c:v>
                </c:pt>
                <c:pt idx="1795">
                  <c:v>5.4934733869661505</c:v>
                </c:pt>
                <c:pt idx="1796">
                  <c:v>5.4933367383233698</c:v>
                </c:pt>
                <c:pt idx="1797">
                  <c:v>5.4931986516366784</c:v>
                </c:pt>
                <c:pt idx="1798">
                  <c:v>5.4922392023306683</c:v>
                </c:pt>
                <c:pt idx="1799">
                  <c:v>5.491690792347363</c:v>
                </c:pt>
                <c:pt idx="1800">
                  <c:v>5.4910071087857784</c:v>
                </c:pt>
                <c:pt idx="1801">
                  <c:v>5.4904613513595164</c:v>
                </c:pt>
                <c:pt idx="1802">
                  <c:v>5.4890988787028494</c:v>
                </c:pt>
                <c:pt idx="1803">
                  <c:v>5.4885549466208969</c:v>
                </c:pt>
                <c:pt idx="1804">
                  <c:v>5.4874706887065754</c:v>
                </c:pt>
                <c:pt idx="1805">
                  <c:v>5.4873349659363964</c:v>
                </c:pt>
                <c:pt idx="1806">
                  <c:v>5.4871992007378028</c:v>
                </c:pt>
                <c:pt idx="1807">
                  <c:v>5.4870633930842558</c:v>
                </c:pt>
                <c:pt idx="1808">
                  <c:v>5.4866571313388839</c:v>
                </c:pt>
                <c:pt idx="1809">
                  <c:v>5.4865225706927525</c:v>
                </c:pt>
                <c:pt idx="1810">
                  <c:v>5.4863879683417895</c:v>
                </c:pt>
                <c:pt idx="1811">
                  <c:v>5.4862519067319724</c:v>
                </c:pt>
                <c:pt idx="1812">
                  <c:v>5.4858477225240314</c:v>
                </c:pt>
                <c:pt idx="1813">
                  <c:v>5.4857114915268586</c:v>
                </c:pt>
                <c:pt idx="1814">
                  <c:v>5.4853068038238844</c:v>
                </c:pt>
                <c:pt idx="1815">
                  <c:v>5.4839608149669719</c:v>
                </c:pt>
                <c:pt idx="1816">
                  <c:v>5.4838268416423164</c:v>
                </c:pt>
                <c:pt idx="1817">
                  <c:v>5.4834232467261961</c:v>
                </c:pt>
                <c:pt idx="1818">
                  <c:v>5.4831549267128041</c:v>
                </c:pt>
                <c:pt idx="1819">
                  <c:v>5.4830207045144732</c:v>
                </c:pt>
                <c:pt idx="1820">
                  <c:v>5.4826192182847322</c:v>
                </c:pt>
                <c:pt idx="1821">
                  <c:v>5.4816819261886316</c:v>
                </c:pt>
                <c:pt idx="1822">
                  <c:v>5.4815486808715601</c:v>
                </c:pt>
                <c:pt idx="1823">
                  <c:v>5.4810138556898584</c:v>
                </c:pt>
                <c:pt idx="1824">
                  <c:v>5.4795479589817697</c:v>
                </c:pt>
                <c:pt idx="1825">
                  <c:v>5.479281554653781</c:v>
                </c:pt>
                <c:pt idx="1826">
                  <c:v>5.478749697476573</c:v>
                </c:pt>
                <c:pt idx="1827">
                  <c:v>5.4786169920164234</c:v>
                </c:pt>
                <c:pt idx="1828">
                  <c:v>5.4776898081697007</c:v>
                </c:pt>
                <c:pt idx="1829">
                  <c:v>5.4775567783986441</c:v>
                </c:pt>
                <c:pt idx="1830">
                  <c:v>5.4767620894725342</c:v>
                </c:pt>
                <c:pt idx="1831">
                  <c:v>5.4761023637163184</c:v>
                </c:pt>
                <c:pt idx="1832">
                  <c:v>5.4759702982190426</c:v>
                </c:pt>
                <c:pt idx="1833">
                  <c:v>5.4757060466831984</c:v>
                </c:pt>
                <c:pt idx="1834">
                  <c:v>5.4753108213572164</c:v>
                </c:pt>
                <c:pt idx="1835">
                  <c:v>5.4751785149020291</c:v>
                </c:pt>
                <c:pt idx="1836">
                  <c:v>5.4749152360327678</c:v>
                </c:pt>
                <c:pt idx="1837">
                  <c:v>5.4746532533620673</c:v>
                </c:pt>
                <c:pt idx="1838">
                  <c:v>5.4736008205842772</c:v>
                </c:pt>
                <c:pt idx="1839">
                  <c:v>5.473208056164836</c:v>
                </c:pt>
                <c:pt idx="1840">
                  <c:v>5.4730765686531582</c:v>
                </c:pt>
                <c:pt idx="1841">
                  <c:v>5.4728149362180991</c:v>
                </c:pt>
                <c:pt idx="1842">
                  <c:v>5.4726833296130444</c:v>
                </c:pt>
                <c:pt idx="1843">
                  <c:v>5.4724214600998691</c:v>
                </c:pt>
                <c:pt idx="1844">
                  <c:v>5.4717682930731568</c:v>
                </c:pt>
                <c:pt idx="1845">
                  <c:v>5.4716363688674221</c:v>
                </c:pt>
                <c:pt idx="1846">
                  <c:v>5.4712447577660805</c:v>
                </c:pt>
                <c:pt idx="1847">
                  <c:v>5.4709849556317955</c:v>
                </c:pt>
                <c:pt idx="1848">
                  <c:v>5.4703325638511124</c:v>
                </c:pt>
                <c:pt idx="1849">
                  <c:v>5.4696821359088776</c:v>
                </c:pt>
                <c:pt idx="1850">
                  <c:v>5.469291705846862</c:v>
                </c:pt>
                <c:pt idx="1851">
                  <c:v>5.4691619759296461</c:v>
                </c:pt>
                <c:pt idx="1852">
                  <c:v>5.4689023997808084</c:v>
                </c:pt>
                <c:pt idx="1853">
                  <c:v>5.4685127444236423</c:v>
                </c:pt>
                <c:pt idx="1854">
                  <c:v>5.4677353418853345</c:v>
                </c:pt>
                <c:pt idx="1855">
                  <c:v>5.4674763915445874</c:v>
                </c:pt>
                <c:pt idx="1856">
                  <c:v>5.4672172867112279</c:v>
                </c:pt>
                <c:pt idx="1857">
                  <c:v>5.4670884170429934</c:v>
                </c:pt>
                <c:pt idx="1858">
                  <c:v>5.4669595091234804</c:v>
                </c:pt>
                <c:pt idx="1859">
                  <c:v>5.4665710723863503</c:v>
                </c:pt>
                <c:pt idx="1860">
                  <c:v>5.4663129108353585</c:v>
                </c:pt>
                <c:pt idx="1861">
                  <c:v>5.4661837724890674</c:v>
                </c:pt>
                <c:pt idx="1862">
                  <c:v>5.4660545957318076</c:v>
                </c:pt>
                <c:pt idx="1863">
                  <c:v>5.4656683211006181</c:v>
                </c:pt>
                <c:pt idx="1864">
                  <c:v>5.4651522572109821</c:v>
                </c:pt>
                <c:pt idx="1865">
                  <c:v>5.4647666682443337</c:v>
                </c:pt>
                <c:pt idx="1866">
                  <c:v>5.4643807366277244</c:v>
                </c:pt>
                <c:pt idx="1867">
                  <c:v>5.4642525135680495</c:v>
                </c:pt>
                <c:pt idx="1868">
                  <c:v>5.464124252640036</c:v>
                </c:pt>
                <c:pt idx="1869">
                  <c:v>5.4639959538213185</c:v>
                </c:pt>
                <c:pt idx="1870">
                  <c:v>5.4633553848546637</c:v>
                </c:pt>
                <c:pt idx="1871">
                  <c:v>5.4628425477497657</c:v>
                </c:pt>
                <c:pt idx="1872">
                  <c:v>5.4624578964552706</c:v>
                </c:pt>
                <c:pt idx="1873">
                  <c:v>5.461435493984264</c:v>
                </c:pt>
                <c:pt idx="1874">
                  <c:v>5.461180267730688</c:v>
                </c:pt>
                <c:pt idx="1875">
                  <c:v>5.4605430490919042</c:v>
                </c:pt>
                <c:pt idx="1876">
                  <c:v>5.4601623760644689</c:v>
                </c:pt>
                <c:pt idx="1877">
                  <c:v>5.4595266760849785</c:v>
                </c:pt>
                <c:pt idx="1878">
                  <c:v>5.4585109409669377</c:v>
                </c:pt>
                <c:pt idx="1879">
                  <c:v>5.4583839958127589</c:v>
                </c:pt>
                <c:pt idx="1880">
                  <c:v>5.4572443628991927</c:v>
                </c:pt>
                <c:pt idx="1881">
                  <c:v>5.4571185628128145</c:v>
                </c:pt>
                <c:pt idx="1882">
                  <c:v>5.4569927262759466</c:v>
                </c:pt>
                <c:pt idx="1883">
                  <c:v>5.455983199375269</c:v>
                </c:pt>
                <c:pt idx="1884">
                  <c:v>5.4556045914076394</c:v>
                </c:pt>
                <c:pt idx="1885">
                  <c:v>5.4551007897522776</c:v>
                </c:pt>
                <c:pt idx="1886">
                  <c:v>5.4549758905047057</c:v>
                </c:pt>
                <c:pt idx="1887">
                  <c:v>5.4547244599380065</c:v>
                </c:pt>
                <c:pt idx="1888">
                  <c:v>5.4545979276945395</c:v>
                </c:pt>
                <c:pt idx="1889">
                  <c:v>5.4543478037392905</c:v>
                </c:pt>
                <c:pt idx="1890">
                  <c:v>5.4535950381551492</c:v>
                </c:pt>
                <c:pt idx="1891">
                  <c:v>5.4533443357696862</c:v>
                </c:pt>
                <c:pt idx="1892">
                  <c:v>5.4522189799245027</c:v>
                </c:pt>
                <c:pt idx="1893">
                  <c:v>5.4514686551284033</c:v>
                </c:pt>
                <c:pt idx="1894">
                  <c:v>5.4512197951295676</c:v>
                </c:pt>
                <c:pt idx="1895">
                  <c:v>5.4502244667986384</c:v>
                </c:pt>
                <c:pt idx="1896">
                  <c:v>5.4497267168567038</c:v>
                </c:pt>
                <c:pt idx="1897">
                  <c:v>5.449601804596143</c:v>
                </c:pt>
                <c:pt idx="1898">
                  <c:v>5.4494783991873712</c:v>
                </c:pt>
                <c:pt idx="1899">
                  <c:v>5.4493534154747012</c:v>
                </c:pt>
                <c:pt idx="1900">
                  <c:v>5.4492299394555692</c:v>
                </c:pt>
                <c:pt idx="1901">
                  <c:v>5.4489813374986609</c:v>
                </c:pt>
                <c:pt idx="1902">
                  <c:v>5.4479901484303985</c:v>
                </c:pt>
                <c:pt idx="1903">
                  <c:v>5.4478678326725181</c:v>
                </c:pt>
                <c:pt idx="1904">
                  <c:v>5.4463849198641494</c:v>
                </c:pt>
                <c:pt idx="1905">
                  <c:v>5.4462621511051994</c:v>
                </c:pt>
                <c:pt idx="1906">
                  <c:v>5.4456462297383403</c:v>
                </c:pt>
                <c:pt idx="1907">
                  <c:v>5.4449078401475663</c:v>
                </c:pt>
                <c:pt idx="1908">
                  <c:v>5.4446629910304534</c:v>
                </c:pt>
                <c:pt idx="1909">
                  <c:v>5.4444180037929737</c:v>
                </c:pt>
                <c:pt idx="1910">
                  <c:v>5.4441713165266989</c:v>
                </c:pt>
                <c:pt idx="1911">
                  <c:v>5.4436822117978894</c:v>
                </c:pt>
                <c:pt idx="1912">
                  <c:v>5.4435586765312465</c:v>
                </c:pt>
                <c:pt idx="1913">
                  <c:v>5.4434366705171602</c:v>
                </c:pt>
                <c:pt idx="1914">
                  <c:v>5.4433146302183859</c:v>
                </c:pt>
                <c:pt idx="1915">
                  <c:v>5.443068880967691</c:v>
                </c:pt>
                <c:pt idx="1916">
                  <c:v>5.4412378255339124</c:v>
                </c:pt>
                <c:pt idx="1917">
                  <c:v>5.4409956176335363</c:v>
                </c:pt>
                <c:pt idx="1918">
                  <c:v>5.4405076462542166</c:v>
                </c:pt>
                <c:pt idx="1919">
                  <c:v>5.4400222794811794</c:v>
                </c:pt>
                <c:pt idx="1920">
                  <c:v>5.4396578980899504</c:v>
                </c:pt>
                <c:pt idx="1921">
                  <c:v>5.4384458281763335</c:v>
                </c:pt>
                <c:pt idx="1922">
                  <c:v>5.4379613188494051</c:v>
                </c:pt>
                <c:pt idx="1923">
                  <c:v>5.4375983745878171</c:v>
                </c:pt>
                <c:pt idx="1924">
                  <c:v>5.4368747512903282</c:v>
                </c:pt>
                <c:pt idx="1925">
                  <c:v>5.4367540300993022</c:v>
                </c:pt>
                <c:pt idx="1926">
                  <c:v>5.4357902349997289</c:v>
                </c:pt>
                <c:pt idx="1927">
                  <c:v>5.4351895652974278</c:v>
                </c:pt>
                <c:pt idx="1928">
                  <c:v>5.4343501050157723</c:v>
                </c:pt>
                <c:pt idx="1929">
                  <c:v>5.4341104175610688</c:v>
                </c:pt>
                <c:pt idx="1930">
                  <c:v>5.4339905242090785</c:v>
                </c:pt>
                <c:pt idx="1931">
                  <c:v>5.4336306454351888</c:v>
                </c:pt>
                <c:pt idx="1932">
                  <c:v>5.4332720696486172</c:v>
                </c:pt>
                <c:pt idx="1933">
                  <c:v>5.43315194460284</c:v>
                </c:pt>
                <c:pt idx="1934">
                  <c:v>5.4329131975588334</c:v>
                </c:pt>
                <c:pt idx="1935">
                  <c:v>5.4327929731949336</c:v>
                </c:pt>
                <c:pt idx="1936">
                  <c:v>5.4320773507409363</c:v>
                </c:pt>
                <c:pt idx="1937">
                  <c:v>5.4318380120602026</c:v>
                </c:pt>
                <c:pt idx="1938">
                  <c:v>5.4310049208775064</c:v>
                </c:pt>
                <c:pt idx="1939">
                  <c:v>5.4306490031573924</c:v>
                </c:pt>
                <c:pt idx="1940">
                  <c:v>5.4305297618724939</c:v>
                </c:pt>
                <c:pt idx="1941">
                  <c:v>5.4304104878393424</c:v>
                </c:pt>
                <c:pt idx="1942">
                  <c:v>5.4302911810399426</c:v>
                </c:pt>
                <c:pt idx="1943">
                  <c:v>5.4296989989724533</c:v>
                </c:pt>
                <c:pt idx="1944">
                  <c:v>5.4291060083326963</c:v>
                </c:pt>
                <c:pt idx="1945">
                  <c:v>5.4282773747795305</c:v>
                </c:pt>
                <c:pt idx="1946">
                  <c:v>5.4276856828940874</c:v>
                </c:pt>
                <c:pt idx="1947">
                  <c:v>5.4273319039352463</c:v>
                </c:pt>
                <c:pt idx="1948">
                  <c:v>5.4263892513955456</c:v>
                </c:pt>
                <c:pt idx="1949">
                  <c:v>5.4259187855348729</c:v>
                </c:pt>
                <c:pt idx="1950">
                  <c:v>5.4254478094715779</c:v>
                </c:pt>
                <c:pt idx="1951">
                  <c:v>5.4253303933570072</c:v>
                </c:pt>
                <c:pt idx="1952">
                  <c:v>5.4252129454891636</c:v>
                </c:pt>
                <c:pt idx="1953">
                  <c:v>5.425095465850859</c:v>
                </c:pt>
                <c:pt idx="1954">
                  <c:v>5.4249795867458053</c:v>
                </c:pt>
                <c:pt idx="1955">
                  <c:v>5.4246268628962078</c:v>
                </c:pt>
                <c:pt idx="1956">
                  <c:v>5.4243931889366817</c:v>
                </c:pt>
                <c:pt idx="1957">
                  <c:v>5.4240416241630394</c:v>
                </c:pt>
                <c:pt idx="1958">
                  <c:v>5.4234555957200898</c:v>
                </c:pt>
                <c:pt idx="1959">
                  <c:v>5.4232229294713044</c:v>
                </c:pt>
                <c:pt idx="1960">
                  <c:v>5.4227555820027495</c:v>
                </c:pt>
                <c:pt idx="1961">
                  <c:v>5.4222877310763495</c:v>
                </c:pt>
                <c:pt idx="1962">
                  <c:v>5.4220544381526565</c:v>
                </c:pt>
                <c:pt idx="1963">
                  <c:v>5.4219393884669156</c:v>
                </c:pt>
                <c:pt idx="1964">
                  <c:v>5.4218226640716916</c:v>
                </c:pt>
                <c:pt idx="1965">
                  <c:v>5.4214723025372873</c:v>
                </c:pt>
                <c:pt idx="1966">
                  <c:v>5.4206586373655945</c:v>
                </c:pt>
                <c:pt idx="1967">
                  <c:v>5.4200779282282445</c:v>
                </c:pt>
                <c:pt idx="1968">
                  <c:v>5.4196137927680335</c:v>
                </c:pt>
                <c:pt idx="1969">
                  <c:v>5.4189191410910791</c:v>
                </c:pt>
                <c:pt idx="1970">
                  <c:v>5.4185730547272142</c:v>
                </c:pt>
                <c:pt idx="1971">
                  <c:v>5.4184570789522555</c:v>
                </c:pt>
                <c:pt idx="1972">
                  <c:v>5.4181106240312316</c:v>
                </c:pt>
                <c:pt idx="1973">
                  <c:v>5.4179945246846062</c:v>
                </c:pt>
                <c:pt idx="1974">
                  <c:v>5.4178783942930044</c:v>
                </c:pt>
                <c:pt idx="1975">
                  <c:v>5.4174168839402892</c:v>
                </c:pt>
                <c:pt idx="1976">
                  <c:v>5.4169565453903425</c:v>
                </c:pt>
                <c:pt idx="1977">
                  <c:v>5.4168418002694274</c:v>
                </c:pt>
                <c:pt idx="1978">
                  <c:v>5.4167270248236479</c:v>
                </c:pt>
                <c:pt idx="1979">
                  <c:v>5.4163808514212057</c:v>
                </c:pt>
                <c:pt idx="1980">
                  <c:v>5.4158060604750196</c:v>
                </c:pt>
                <c:pt idx="1981">
                  <c:v>5.4153473482859065</c:v>
                </c:pt>
                <c:pt idx="1982">
                  <c:v>5.4148881510817075</c:v>
                </c:pt>
                <c:pt idx="1983">
                  <c:v>5.4142009536376721</c:v>
                </c:pt>
                <c:pt idx="1984">
                  <c:v>5.4138577840505429</c:v>
                </c:pt>
                <c:pt idx="1985">
                  <c:v>5.4119175500217951</c:v>
                </c:pt>
                <c:pt idx="1986">
                  <c:v>5.4115759376472301</c:v>
                </c:pt>
                <c:pt idx="1987">
                  <c:v>5.411461445808281</c:v>
                </c:pt>
                <c:pt idx="1988">
                  <c:v>5.4103266827536176</c:v>
                </c:pt>
                <c:pt idx="1989">
                  <c:v>5.409872284045381</c:v>
                </c:pt>
                <c:pt idx="1990">
                  <c:v>5.4097590326779734</c:v>
                </c:pt>
                <c:pt idx="1991">
                  <c:v>5.4088536510598511</c:v>
                </c:pt>
                <c:pt idx="1992">
                  <c:v>5.4086282816429536</c:v>
                </c:pt>
                <c:pt idx="1993">
                  <c:v>5.4084010993836742</c:v>
                </c:pt>
                <c:pt idx="1994">
                  <c:v>5.4076118200259282</c:v>
                </c:pt>
                <c:pt idx="1995">
                  <c:v>5.4074996769414465</c:v>
                </c:pt>
                <c:pt idx="1996">
                  <c:v>5.4072736036241134</c:v>
                </c:pt>
                <c:pt idx="1997">
                  <c:v>5.4071613731604176</c:v>
                </c:pt>
                <c:pt idx="1998">
                  <c:v>5.4063732430234346</c:v>
                </c:pt>
                <c:pt idx="1999">
                  <c:v>5.4052507126365192</c:v>
                </c:pt>
                <c:pt idx="2000">
                  <c:v>5.404354702725426</c:v>
                </c:pt>
                <c:pt idx="2001">
                  <c:v>5.4037946132965784</c:v>
                </c:pt>
                <c:pt idx="2002">
                  <c:v>5.4031256708822264</c:v>
                </c:pt>
                <c:pt idx="2003">
                  <c:v>5.4017881307063389</c:v>
                </c:pt>
                <c:pt idx="2004">
                  <c:v>5.4015659547930328</c:v>
                </c:pt>
                <c:pt idx="2005">
                  <c:v>5.4013436651610318</c:v>
                </c:pt>
                <c:pt idx="2006">
                  <c:v>5.4012316156343472</c:v>
                </c:pt>
                <c:pt idx="2007">
                  <c:v>5.4007883057087902</c:v>
                </c:pt>
                <c:pt idx="2008">
                  <c:v>5.4003445428083037</c:v>
                </c:pt>
                <c:pt idx="2009">
                  <c:v>5.4001233554370804</c:v>
                </c:pt>
                <c:pt idx="2010">
                  <c:v>5.3996789122207183</c:v>
                </c:pt>
                <c:pt idx="2011">
                  <c:v>5.3992374777146814</c:v>
                </c:pt>
                <c:pt idx="2012">
                  <c:v>5.3990157256487654</c:v>
                </c:pt>
                <c:pt idx="2013">
                  <c:v>5.3989048071411192</c:v>
                </c:pt>
                <c:pt idx="2014">
                  <c:v>5.3983532603422075</c:v>
                </c:pt>
                <c:pt idx="2015">
                  <c:v>5.3981327926271314</c:v>
                </c:pt>
                <c:pt idx="2016">
                  <c:v>5.3978010121972027</c:v>
                </c:pt>
                <c:pt idx="2017">
                  <c:v>5.397691521154182</c:v>
                </c:pt>
                <c:pt idx="2018">
                  <c:v>5.3973611428118398</c:v>
                </c:pt>
                <c:pt idx="2019">
                  <c:v>5.3971401707485755</c:v>
                </c:pt>
                <c:pt idx="2020">
                  <c:v>5.3970305129513267</c:v>
                </c:pt>
                <c:pt idx="2021">
                  <c:v>5.3969208274588789</c:v>
                </c:pt>
                <c:pt idx="2022">
                  <c:v>5.3965916046704105</c:v>
                </c:pt>
                <c:pt idx="2023">
                  <c:v>5.3963702406137815</c:v>
                </c:pt>
                <c:pt idx="2024">
                  <c:v>5.3962603882149045</c:v>
                </c:pt>
                <c:pt idx="2025">
                  <c:v>5.3958224462151145</c:v>
                </c:pt>
                <c:pt idx="2026">
                  <c:v>5.3952739599869775</c:v>
                </c:pt>
                <c:pt idx="2027">
                  <c:v>5.3951638299044555</c:v>
                </c:pt>
                <c:pt idx="2028">
                  <c:v>5.3938523613907075</c:v>
                </c:pt>
                <c:pt idx="2029">
                  <c:v>5.3937418701770952</c:v>
                </c:pt>
                <c:pt idx="2030">
                  <c:v>5.3935243132578883</c:v>
                </c:pt>
                <c:pt idx="2031">
                  <c:v>5.3930871155003874</c:v>
                </c:pt>
                <c:pt idx="2032">
                  <c:v>5.3929781865425408</c:v>
                </c:pt>
                <c:pt idx="2033">
                  <c:v>5.3927602466284679</c:v>
                </c:pt>
                <c:pt idx="2034">
                  <c:v>5.3919983556154305</c:v>
                </c:pt>
                <c:pt idx="2035">
                  <c:v>5.3918891531998314</c:v>
                </c:pt>
                <c:pt idx="2036">
                  <c:v>5.3917816853088878</c:v>
                </c:pt>
                <c:pt idx="2037">
                  <c:v>5.3910216043005432</c:v>
                </c:pt>
                <c:pt idx="2038">
                  <c:v>5.3909121559755375</c:v>
                </c:pt>
                <c:pt idx="2039">
                  <c:v>5.3895045248917617</c:v>
                </c:pt>
                <c:pt idx="2040">
                  <c:v>5.388855763178122</c:v>
                </c:pt>
                <c:pt idx="2041">
                  <c:v>5.3883161632243786</c:v>
                </c:pt>
                <c:pt idx="2042">
                  <c:v>5.3881012015705165</c:v>
                </c:pt>
                <c:pt idx="2043">
                  <c:v>5.3874538978472897</c:v>
                </c:pt>
                <c:pt idx="2044">
                  <c:v>5.3870247944133034</c:v>
                </c:pt>
                <c:pt idx="2045">
                  <c:v>5.3869161158996794</c:v>
                </c:pt>
                <c:pt idx="2046">
                  <c:v>5.3861653135236534</c:v>
                </c:pt>
                <c:pt idx="2047">
                  <c:v>5.3847726294427707</c:v>
                </c:pt>
                <c:pt idx="2048">
                  <c:v>5.3844501920537917</c:v>
                </c:pt>
                <c:pt idx="2049">
                  <c:v>5.3842368935910319</c:v>
                </c:pt>
                <c:pt idx="2050">
                  <c:v>5.3833826506043971</c:v>
                </c:pt>
                <c:pt idx="2051">
                  <c:v>5.3828505921189693</c:v>
                </c:pt>
                <c:pt idx="2052">
                  <c:v>5.3827444619648732</c:v>
                </c:pt>
                <c:pt idx="2053">
                  <c:v>5.3826383058690164</c:v>
                </c:pt>
                <c:pt idx="2054">
                  <c:v>5.3822116205732842</c:v>
                </c:pt>
                <c:pt idx="2055">
                  <c:v>5.3818926831978819</c:v>
                </c:pt>
                <c:pt idx="2056">
                  <c:v>5.3808314778037785</c:v>
                </c:pt>
                <c:pt idx="2057">
                  <c:v>5.3805133331981185</c:v>
                </c:pt>
                <c:pt idx="2058">
                  <c:v>5.3804084390119726</c:v>
                </c:pt>
                <c:pt idx="2059">
                  <c:v>5.3799849877435282</c:v>
                </c:pt>
                <c:pt idx="2060">
                  <c:v>5.3791386585925505</c:v>
                </c:pt>
                <c:pt idx="2061">
                  <c:v>5.3786122695764007</c:v>
                </c:pt>
                <c:pt idx="2062">
                  <c:v>5.3780852417732286</c:v>
                </c:pt>
                <c:pt idx="2063">
                  <c:v>5.3777687178280509</c:v>
                </c:pt>
                <c:pt idx="2064">
                  <c:v>5.3772424867109434</c:v>
                </c:pt>
                <c:pt idx="2065">
                  <c:v>5.3767174413705963</c:v>
                </c:pt>
                <c:pt idx="2066">
                  <c:v>5.3764017441109289</c:v>
                </c:pt>
                <c:pt idx="2067">
                  <c:v>5.3762976779688181</c:v>
                </c:pt>
                <c:pt idx="2068">
                  <c:v>5.3761917605022038</c:v>
                </c:pt>
                <c:pt idx="2069">
                  <c:v>5.3759835025820006</c:v>
                </c:pt>
                <c:pt idx="2070">
                  <c:v>5.3758775084559645</c:v>
                </c:pt>
                <c:pt idx="2071">
                  <c:v>5.3755630288547724</c:v>
                </c:pt>
                <c:pt idx="2072">
                  <c:v>5.3729543262174468</c:v>
                </c:pt>
                <c:pt idx="2073">
                  <c:v>5.3726414047503042</c:v>
                </c:pt>
                <c:pt idx="2074">
                  <c:v>5.3716016239419853</c:v>
                </c:pt>
                <c:pt idx="2075">
                  <c:v>5.3711879696675355</c:v>
                </c:pt>
                <c:pt idx="2076">
                  <c:v>5.3706703471525721</c:v>
                </c:pt>
                <c:pt idx="2077">
                  <c:v>5.3701521069626574</c:v>
                </c:pt>
                <c:pt idx="2078">
                  <c:v>5.3699446376072766</c:v>
                </c:pt>
                <c:pt idx="2079">
                  <c:v>5.3698427190372966</c:v>
                </c:pt>
                <c:pt idx="2080">
                  <c:v>5.3696351017944028</c:v>
                </c:pt>
                <c:pt idx="2081">
                  <c:v>5.3688092119992072</c:v>
                </c:pt>
                <c:pt idx="2082">
                  <c:v>5.3687070265918697</c:v>
                </c:pt>
                <c:pt idx="2083">
                  <c:v>5.3683966071195295</c:v>
                </c:pt>
                <c:pt idx="2084">
                  <c:v>5.3681920179309373</c:v>
                </c:pt>
                <c:pt idx="2085">
                  <c:v>5.3670594558144806</c:v>
                </c:pt>
                <c:pt idx="2086">
                  <c:v>5.3668542355954818</c:v>
                </c:pt>
                <c:pt idx="2087">
                  <c:v>5.3667515891092261</c:v>
                </c:pt>
                <c:pt idx="2088">
                  <c:v>5.3665462233258285</c:v>
                </c:pt>
                <c:pt idx="2089">
                  <c:v>5.3640930094460391</c:v>
                </c:pt>
                <c:pt idx="2090">
                  <c:v>5.363277199731793</c:v>
                </c:pt>
                <c:pt idx="2091">
                  <c:v>5.3627688940036897</c:v>
                </c:pt>
                <c:pt idx="2092">
                  <c:v>5.361854329465249</c:v>
                </c:pt>
                <c:pt idx="2093">
                  <c:v>5.3615503054706233</c:v>
                </c:pt>
                <c:pt idx="2094">
                  <c:v>5.3613462445753104</c:v>
                </c:pt>
                <c:pt idx="2095">
                  <c:v>5.3611439785345443</c:v>
                </c:pt>
                <c:pt idx="2096">
                  <c:v>5.3606388474029467</c:v>
                </c:pt>
                <c:pt idx="2097">
                  <c:v>5.3600307761161288</c:v>
                </c:pt>
                <c:pt idx="2098">
                  <c:v>5.3598297928552592</c:v>
                </c:pt>
                <c:pt idx="2099">
                  <c:v>5.3595262456310095</c:v>
                </c:pt>
                <c:pt idx="2100">
                  <c:v>5.3591237184844731</c:v>
                </c:pt>
                <c:pt idx="2101">
                  <c:v>5.3589204144399485</c:v>
                </c:pt>
                <c:pt idx="2102">
                  <c:v>5.3570100348501715</c:v>
                </c:pt>
                <c:pt idx="2103">
                  <c:v>5.3568095581939765</c:v>
                </c:pt>
                <c:pt idx="2104">
                  <c:v>5.3565096251166491</c:v>
                </c:pt>
                <c:pt idx="2105">
                  <c:v>5.3564083270389773</c:v>
                </c:pt>
                <c:pt idx="2106">
                  <c:v>5.3560086381278209</c:v>
                </c:pt>
                <c:pt idx="2107">
                  <c:v>5.3552081550875892</c:v>
                </c:pt>
                <c:pt idx="2108">
                  <c:v>5.3549090317433405</c:v>
                </c:pt>
                <c:pt idx="2109">
                  <c:v>5.3547095016617785</c:v>
                </c:pt>
                <c:pt idx="2110">
                  <c:v>5.3544100345507593</c:v>
                </c:pt>
                <c:pt idx="2111">
                  <c:v>5.3541103608001448</c:v>
                </c:pt>
                <c:pt idx="2112">
                  <c:v>5.3536123684321977</c:v>
                </c:pt>
                <c:pt idx="2113">
                  <c:v>5.353213948109163</c:v>
                </c:pt>
                <c:pt idx="2114">
                  <c:v>5.3530155640481789</c:v>
                </c:pt>
                <c:pt idx="2115">
                  <c:v>5.3518233528642289</c:v>
                </c:pt>
                <c:pt idx="2116">
                  <c:v>5.3516262650966011</c:v>
                </c:pt>
                <c:pt idx="2117">
                  <c:v>5.3514271542942184</c:v>
                </c:pt>
                <c:pt idx="2118">
                  <c:v>5.3512298866042824</c:v>
                </c:pt>
                <c:pt idx="2119">
                  <c:v>5.3491550916322952</c:v>
                </c:pt>
                <c:pt idx="2120">
                  <c:v>5.349055951620822</c:v>
                </c:pt>
                <c:pt idx="2121">
                  <c:v>5.3488595487049375</c:v>
                </c:pt>
                <c:pt idx="2122">
                  <c:v>5.3479736602780346</c:v>
                </c:pt>
                <c:pt idx="2123">
                  <c:v>5.3478761996098028</c:v>
                </c:pt>
                <c:pt idx="2124">
                  <c:v>5.3477767671912675</c:v>
                </c:pt>
                <c:pt idx="2125">
                  <c:v>5.3475817355586495</c:v>
                </c:pt>
                <c:pt idx="2126">
                  <c:v>5.346697143576459</c:v>
                </c:pt>
                <c:pt idx="2127">
                  <c:v>5.3465993959895206</c:v>
                </c:pt>
                <c:pt idx="2128">
                  <c:v>5.3460124480113462</c:v>
                </c:pt>
                <c:pt idx="2129">
                  <c:v>5.3459145461795732</c:v>
                </c:pt>
                <c:pt idx="2130">
                  <c:v>5.3454266661635783</c:v>
                </c:pt>
                <c:pt idx="2131">
                  <c:v>5.3442546925569347</c:v>
                </c:pt>
                <c:pt idx="2132">
                  <c:v>5.3438652983451727</c:v>
                </c:pt>
                <c:pt idx="2133">
                  <c:v>5.3437688791944815</c:v>
                </c:pt>
                <c:pt idx="2134">
                  <c:v>5.3436704702349713</c:v>
                </c:pt>
                <c:pt idx="2135">
                  <c:v>5.3429908399754238</c:v>
                </c:pt>
                <c:pt idx="2136">
                  <c:v>5.3426989621395915</c:v>
                </c:pt>
                <c:pt idx="2137">
                  <c:v>5.3426022836698781</c:v>
                </c:pt>
                <c:pt idx="2138">
                  <c:v>5.3425055836737307</c:v>
                </c:pt>
                <c:pt idx="2139">
                  <c:v>5.3417292303854476</c:v>
                </c:pt>
                <c:pt idx="2140">
                  <c:v>5.3414384816852323</c:v>
                </c:pt>
                <c:pt idx="2141">
                  <c:v>5.3406641809353479</c:v>
                </c:pt>
                <c:pt idx="2142">
                  <c:v>5.3398924684426294</c:v>
                </c:pt>
                <c:pt idx="2143">
                  <c:v>5.3396024739916434</c:v>
                </c:pt>
                <c:pt idx="2144">
                  <c:v>5.3387353087995155</c:v>
                </c:pt>
                <c:pt idx="2145">
                  <c:v>5.3385441405267864</c:v>
                </c:pt>
                <c:pt idx="2146">
                  <c:v>5.3382552371508956</c:v>
                </c:pt>
                <c:pt idx="2147">
                  <c:v>5.3380638573962145</c:v>
                </c:pt>
                <c:pt idx="2148">
                  <c:v>5.3374872149783466</c:v>
                </c:pt>
                <c:pt idx="2149">
                  <c:v>5.3372954964065284</c:v>
                </c:pt>
                <c:pt idx="2150">
                  <c:v>5.3370077597668741</c:v>
                </c:pt>
                <c:pt idx="2151">
                  <c:v>5.3362415311223934</c:v>
                </c:pt>
                <c:pt idx="2152">
                  <c:v>5.3357647070995684</c:v>
                </c:pt>
                <c:pt idx="2153">
                  <c:v>5.3353816667919265</c:v>
                </c:pt>
                <c:pt idx="2154">
                  <c:v>5.33519102348271</c:v>
                </c:pt>
                <c:pt idx="2155">
                  <c:v>5.3348094856189636</c:v>
                </c:pt>
                <c:pt idx="2156">
                  <c:v>5.3345241172411777</c:v>
                </c:pt>
                <c:pt idx="2157">
                  <c:v>5.3343330970365548</c:v>
                </c:pt>
                <c:pt idx="2158">
                  <c:v>5.3340474153562116</c:v>
                </c:pt>
                <c:pt idx="2159">
                  <c:v>5.3337615456289313</c:v>
                </c:pt>
                <c:pt idx="2160">
                  <c:v>5.3336668853122839</c:v>
                </c:pt>
                <c:pt idx="2161">
                  <c:v>5.3330964728090162</c:v>
                </c:pt>
                <c:pt idx="2162">
                  <c:v>5.3326222386900684</c:v>
                </c:pt>
                <c:pt idx="2163">
                  <c:v>5.3317693332066929</c:v>
                </c:pt>
                <c:pt idx="2164">
                  <c:v>5.3312004728134905</c:v>
                </c:pt>
                <c:pt idx="2165">
                  <c:v>5.3300686359543921</c:v>
                </c:pt>
                <c:pt idx="2166">
                  <c:v>5.3299731671976778</c:v>
                </c:pt>
                <c:pt idx="2167">
                  <c:v>5.3285610313068661</c:v>
                </c:pt>
                <c:pt idx="2168">
                  <c:v>5.32809201752797</c:v>
                </c:pt>
                <c:pt idx="2169">
                  <c:v>5.3279981539605075</c:v>
                </c:pt>
                <c:pt idx="2170">
                  <c:v>5.3266860232945374</c:v>
                </c:pt>
                <c:pt idx="2171">
                  <c:v>5.3261248080903645</c:v>
                </c:pt>
                <c:pt idx="2172">
                  <c:v>5.3260325683363607</c:v>
                </c:pt>
                <c:pt idx="2173">
                  <c:v>5.3256572580441475</c:v>
                </c:pt>
                <c:pt idx="2174">
                  <c:v>5.3255649189232086</c:v>
                </c:pt>
                <c:pt idx="2175">
                  <c:v>5.3254705075251261</c:v>
                </c:pt>
                <c:pt idx="2176">
                  <c:v>5.3250988198082485</c:v>
                </c:pt>
                <c:pt idx="2177">
                  <c:v>5.3244470855050858</c:v>
                </c:pt>
                <c:pt idx="2178">
                  <c:v>5.3243524307613601</c:v>
                </c:pt>
                <c:pt idx="2179">
                  <c:v>5.3241671770089596</c:v>
                </c:pt>
                <c:pt idx="2180">
                  <c:v>5.3238870879917854</c:v>
                </c:pt>
                <c:pt idx="2181">
                  <c:v>5.3237943716912808</c:v>
                </c:pt>
                <c:pt idx="2182">
                  <c:v>5.3230519278493675</c:v>
                </c:pt>
                <c:pt idx="2183">
                  <c:v>5.3227731838567012</c:v>
                </c:pt>
                <c:pt idx="2184">
                  <c:v>5.3226802294212368</c:v>
                </c:pt>
                <c:pt idx="2185">
                  <c:v>5.322124153141039</c:v>
                </c:pt>
                <c:pt idx="2186">
                  <c:v>5.3218468826928884</c:v>
                </c:pt>
                <c:pt idx="2187">
                  <c:v>5.3217537297632305</c:v>
                </c:pt>
                <c:pt idx="2188">
                  <c:v>5.3216626275750638</c:v>
                </c:pt>
                <c:pt idx="2189">
                  <c:v>5.3214762226459245</c:v>
                </c:pt>
                <c:pt idx="2190">
                  <c:v>5.3212918101701918</c:v>
                </c:pt>
                <c:pt idx="2191">
                  <c:v>5.3211073193549669</c:v>
                </c:pt>
                <c:pt idx="2192">
                  <c:v>5.3207381024396154</c:v>
                </c:pt>
                <c:pt idx="2193">
                  <c:v>5.3205533762060533</c:v>
                </c:pt>
                <c:pt idx="2194">
                  <c:v>5.3198157640897286</c:v>
                </c:pt>
                <c:pt idx="2195">
                  <c:v>5.3187122037603505</c:v>
                </c:pt>
                <c:pt idx="2196">
                  <c:v>5.3181614577264664</c:v>
                </c:pt>
                <c:pt idx="2197">
                  <c:v>5.3176100123828105</c:v>
                </c:pt>
                <c:pt idx="2198">
                  <c:v>5.3174281325743111</c:v>
                </c:pt>
                <c:pt idx="2199">
                  <c:v>5.3173361183728458</c:v>
                </c:pt>
                <c:pt idx="2200">
                  <c:v>5.3171520314639578</c:v>
                </c:pt>
                <c:pt idx="2201">
                  <c:v>5.3170620515186995</c:v>
                </c:pt>
                <c:pt idx="2202">
                  <c:v>5.316877848378204</c:v>
                </c:pt>
                <c:pt idx="2203">
                  <c:v>5.3164211901728038</c:v>
                </c:pt>
                <c:pt idx="2204">
                  <c:v>5.3163289623597203</c:v>
                </c:pt>
                <c:pt idx="2205">
                  <c:v>5.3162388117062562</c:v>
                </c:pt>
                <c:pt idx="2206">
                  <c:v>5.3161465451506054</c:v>
                </c:pt>
                <c:pt idx="2207">
                  <c:v>5.3160563566191756</c:v>
                </c:pt>
                <c:pt idx="2208">
                  <c:v>5.3159640512883781</c:v>
                </c:pt>
                <c:pt idx="2209">
                  <c:v>5.3155085309901855</c:v>
                </c:pt>
                <c:pt idx="2210">
                  <c:v>5.3151429296185206</c:v>
                </c:pt>
                <c:pt idx="2211">
                  <c:v>5.3150525324067743</c:v>
                </c:pt>
                <c:pt idx="2212">
                  <c:v>5.3145055434068453</c:v>
                </c:pt>
                <c:pt idx="2213">
                  <c:v>5.3141433101515059</c:v>
                </c:pt>
                <c:pt idx="2214">
                  <c:v>5.3140505972797847</c:v>
                </c:pt>
                <c:pt idx="2215">
                  <c:v>5.3139599723921238</c:v>
                </c:pt>
                <c:pt idx="2216">
                  <c:v>5.3135972836146639</c:v>
                </c:pt>
                <c:pt idx="2217">
                  <c:v>5.3118745993220342</c:v>
                </c:pt>
                <c:pt idx="2218">
                  <c:v>5.311334193440139</c:v>
                </c:pt>
                <c:pt idx="2219">
                  <c:v>5.3107018070178755</c:v>
                </c:pt>
                <c:pt idx="2220">
                  <c:v>5.3101599389104708</c:v>
                </c:pt>
                <c:pt idx="2221">
                  <c:v>5.3098004456017334</c:v>
                </c:pt>
                <c:pt idx="2222">
                  <c:v>5.3092617124198558</c:v>
                </c:pt>
                <c:pt idx="2223">
                  <c:v>5.3091700825924395</c:v>
                </c:pt>
                <c:pt idx="2224">
                  <c:v>5.3084534248689152</c:v>
                </c:pt>
                <c:pt idx="2225">
                  <c:v>5.3081822370399747</c:v>
                </c:pt>
                <c:pt idx="2226">
                  <c:v>5.307466085536781</c:v>
                </c:pt>
                <c:pt idx="2227">
                  <c:v>5.3072884682941339</c:v>
                </c:pt>
                <c:pt idx="2228">
                  <c:v>5.3069287313999975</c:v>
                </c:pt>
                <c:pt idx="2229">
                  <c:v>5.3065729841681621</c:v>
                </c:pt>
                <c:pt idx="2230">
                  <c:v>5.306392856397526</c:v>
                </c:pt>
                <c:pt idx="2231">
                  <c:v>5.3063049097509802</c:v>
                </c:pt>
                <c:pt idx="2232">
                  <c:v>5.3062147995940094</c:v>
                </c:pt>
                <c:pt idx="2233">
                  <c:v>5.3054115645098969</c:v>
                </c:pt>
                <c:pt idx="2234">
                  <c:v>5.30505672326065</c:v>
                </c:pt>
                <c:pt idx="2235">
                  <c:v>5.3048781176982756</c:v>
                </c:pt>
                <c:pt idx="2236">
                  <c:v>5.3046994386533486</c:v>
                </c:pt>
                <c:pt idx="2237">
                  <c:v>5.304432359438656</c:v>
                </c:pt>
                <c:pt idx="2238">
                  <c:v>5.3033667167412304</c:v>
                </c:pt>
                <c:pt idx="2239">
                  <c:v>5.3029237277524155</c:v>
                </c:pt>
                <c:pt idx="2240">
                  <c:v>5.302835075705925</c:v>
                </c:pt>
                <c:pt idx="2241">
                  <c:v>5.3024824506722945</c:v>
                </c:pt>
                <c:pt idx="2242">
                  <c:v>5.3020385583340968</c:v>
                </c:pt>
                <c:pt idx="2243">
                  <c:v>5.3018630416008072</c:v>
                </c:pt>
                <c:pt idx="2244">
                  <c:v>5.3015096261194303</c:v>
                </c:pt>
                <c:pt idx="2245">
                  <c:v>5.3012449182435724</c:v>
                </c:pt>
                <c:pt idx="2246">
                  <c:v>5.3005389654150559</c:v>
                </c:pt>
                <c:pt idx="2247">
                  <c:v>5.2998340406458544</c:v>
                </c:pt>
                <c:pt idx="2248">
                  <c:v>5.299393970754112</c:v>
                </c:pt>
                <c:pt idx="2249">
                  <c:v>5.2993067752829184</c:v>
                </c:pt>
                <c:pt idx="2250">
                  <c:v>5.2990429023549313</c:v>
                </c:pt>
                <c:pt idx="2251">
                  <c:v>5.2989556363623933</c:v>
                </c:pt>
                <c:pt idx="2252">
                  <c:v>5.2982546910546331</c:v>
                </c:pt>
                <c:pt idx="2253">
                  <c:v>5.2976401609415174</c:v>
                </c:pt>
                <c:pt idx="2254">
                  <c:v>5.2970291431914402</c:v>
                </c:pt>
                <c:pt idx="2255">
                  <c:v>5.2965928018153425</c:v>
                </c:pt>
                <c:pt idx="2256">
                  <c:v>5.2963294693439034</c:v>
                </c:pt>
                <c:pt idx="2257">
                  <c:v>5.2955451098117416</c:v>
                </c:pt>
                <c:pt idx="2258">
                  <c:v>5.2950236170704965</c:v>
                </c:pt>
                <c:pt idx="2259">
                  <c:v>5.2945874589674649</c:v>
                </c:pt>
                <c:pt idx="2260">
                  <c:v>5.2941530685306555</c:v>
                </c:pt>
                <c:pt idx="2261">
                  <c:v>5.2940670209086287</c:v>
                </c:pt>
                <c:pt idx="2262">
                  <c:v>5.2935459584329685</c:v>
                </c:pt>
                <c:pt idx="2263">
                  <c:v>5.2933736053210341</c:v>
                </c:pt>
                <c:pt idx="2264">
                  <c:v>5.293112735919741</c:v>
                </c:pt>
                <c:pt idx="2265">
                  <c:v>5.2925063832707115</c:v>
                </c:pt>
                <c:pt idx="2266">
                  <c:v>5.2923336170190165</c:v>
                </c:pt>
                <c:pt idx="2267">
                  <c:v>5.2921607820119982</c:v>
                </c:pt>
                <c:pt idx="2268">
                  <c:v>5.2920743387081375</c:v>
                </c:pt>
                <c:pt idx="2269">
                  <c:v>5.291644082829662</c:v>
                </c:pt>
                <c:pt idx="2270">
                  <c:v>5.2915575366089449</c:v>
                </c:pt>
                <c:pt idx="2271">
                  <c:v>5.2913843924095421</c:v>
                </c:pt>
                <c:pt idx="2272">
                  <c:v>5.2912111791536072</c:v>
                </c:pt>
                <c:pt idx="2273">
                  <c:v>5.2911267681753165</c:v>
                </c:pt>
                <c:pt idx="2274">
                  <c:v>5.2909534521179848</c:v>
                </c:pt>
                <c:pt idx="2275">
                  <c:v>5.2907800668669314</c:v>
                </c:pt>
                <c:pt idx="2276">
                  <c:v>5.2904375387570459</c:v>
                </c:pt>
                <c:pt idx="2277">
                  <c:v>5.2901793520677085</c:v>
                </c:pt>
                <c:pt idx="2278">
                  <c:v>5.2900925134333896</c:v>
                </c:pt>
                <c:pt idx="2279">
                  <c:v>5.2895755757098364</c:v>
                </c:pt>
                <c:pt idx="2280">
                  <c:v>5.2894038697732002</c:v>
                </c:pt>
                <c:pt idx="2281">
                  <c:v>5.2887186002668072</c:v>
                </c:pt>
                <c:pt idx="2282">
                  <c:v>5.2886314690291689</c:v>
                </c:pt>
                <c:pt idx="2283">
                  <c:v>5.288461624581517</c:v>
                </c:pt>
                <c:pt idx="2284">
                  <c:v>5.2869210554848518</c:v>
                </c:pt>
                <c:pt idx="2285">
                  <c:v>5.2868358064489263</c:v>
                </c:pt>
                <c:pt idx="2286">
                  <c:v>5.2864946428686288</c:v>
                </c:pt>
                <c:pt idx="2287">
                  <c:v>5.285217391215502</c:v>
                </c:pt>
                <c:pt idx="2288">
                  <c:v>5.2850462060598211</c:v>
                </c:pt>
                <c:pt idx="2289">
                  <c:v>5.2848772071646835</c:v>
                </c:pt>
                <c:pt idx="2290">
                  <c:v>5.2843675591434254</c:v>
                </c:pt>
                <c:pt idx="2291">
                  <c:v>5.2837737192265282</c:v>
                </c:pt>
                <c:pt idx="2292">
                  <c:v>5.2836042243401531</c:v>
                </c:pt>
                <c:pt idx="2293">
                  <c:v>5.2830953424201184</c:v>
                </c:pt>
                <c:pt idx="2294">
                  <c:v>5.2830116024961482</c:v>
                </c:pt>
                <c:pt idx="2295">
                  <c:v>5.2826719508039632</c:v>
                </c:pt>
                <c:pt idx="2296">
                  <c:v>5.2824181708776479</c:v>
                </c:pt>
                <c:pt idx="2297">
                  <c:v>5.282334300268146</c:v>
                </c:pt>
                <c:pt idx="2298">
                  <c:v>5.2819963870152051</c:v>
                </c:pt>
                <c:pt idx="2299">
                  <c:v>5.2814061093134637</c:v>
                </c:pt>
                <c:pt idx="2300">
                  <c:v>5.2812379604278394</c:v>
                </c:pt>
                <c:pt idx="2301">
                  <c:v>5.2810697464136025</c:v>
                </c:pt>
                <c:pt idx="2302">
                  <c:v>5.280817303165656</c:v>
                </c:pt>
                <c:pt idx="2303">
                  <c:v>5.2803962380601428</c:v>
                </c:pt>
                <c:pt idx="2304">
                  <c:v>5.2798060602279682</c:v>
                </c:pt>
                <c:pt idx="2305">
                  <c:v>5.279470737310179</c:v>
                </c:pt>
                <c:pt idx="2306">
                  <c:v>5.2790506481990294</c:v>
                </c:pt>
                <c:pt idx="2307">
                  <c:v>5.2789684093009317</c:v>
                </c:pt>
                <c:pt idx="2308">
                  <c:v>5.2787993137555596</c:v>
                </c:pt>
                <c:pt idx="2309">
                  <c:v>5.2786324387502574</c:v>
                </c:pt>
                <c:pt idx="2310">
                  <c:v>5.2783808620943411</c:v>
                </c:pt>
                <c:pt idx="2311">
                  <c:v>5.2782984962542834</c:v>
                </c:pt>
                <c:pt idx="2312">
                  <c:v>5.2777948097497553</c:v>
                </c:pt>
                <c:pt idx="2313">
                  <c:v>5.2777123326767263</c:v>
                </c:pt>
                <c:pt idx="2314">
                  <c:v>5.2772951253241001</c:v>
                </c:pt>
                <c:pt idx="2315">
                  <c:v>5.2767925692173394</c:v>
                </c:pt>
                <c:pt idx="2316">
                  <c:v>5.2766272181847329</c:v>
                </c:pt>
                <c:pt idx="2317">
                  <c:v>5.2761261877843095</c:v>
                </c:pt>
                <c:pt idx="2318">
                  <c:v>5.2759605827939113</c:v>
                </c:pt>
                <c:pt idx="2319">
                  <c:v>5.2757097550139509</c:v>
                </c:pt>
                <c:pt idx="2320">
                  <c:v>5.2753781639384396</c:v>
                </c:pt>
                <c:pt idx="2321">
                  <c:v>5.2748779958941503</c:v>
                </c:pt>
                <c:pt idx="2322">
                  <c:v>5.2745457689049609</c:v>
                </c:pt>
                <c:pt idx="2323">
                  <c:v>5.2738828630575485</c:v>
                </c:pt>
                <c:pt idx="2324">
                  <c:v>5.2737187126861995</c:v>
                </c:pt>
                <c:pt idx="2325">
                  <c:v>5.2733045931939131</c:v>
                </c:pt>
                <c:pt idx="2326">
                  <c:v>5.2729734763274205</c:v>
                </c:pt>
                <c:pt idx="2327">
                  <c:v>5.2722292793312375</c:v>
                </c:pt>
                <c:pt idx="2328">
                  <c:v>5.2721457384018313</c:v>
                </c:pt>
                <c:pt idx="2329">
                  <c:v>5.2718160590508685</c:v>
                </c:pt>
                <c:pt idx="2330">
                  <c:v>5.2716511254786971</c:v>
                </c:pt>
                <c:pt idx="2331">
                  <c:v>5.2714861292453028</c:v>
                </c:pt>
                <c:pt idx="2332">
                  <c:v>5.2706648639795164</c:v>
                </c:pt>
                <c:pt idx="2333">
                  <c:v>5.2701708920495118</c:v>
                </c:pt>
                <c:pt idx="2334">
                  <c:v>5.2700053323821434</c:v>
                </c:pt>
                <c:pt idx="2335">
                  <c:v>5.2696786916617677</c:v>
                </c:pt>
                <c:pt idx="2336">
                  <c:v>5.2695946586098978</c:v>
                </c:pt>
                <c:pt idx="2337">
                  <c:v>5.2693494692947258</c:v>
                </c:pt>
                <c:pt idx="2338">
                  <c:v>5.2685311703868205</c:v>
                </c:pt>
                <c:pt idx="2339">
                  <c:v>5.2682034186195246</c:v>
                </c:pt>
                <c:pt idx="2340">
                  <c:v>5.2679574423707471</c:v>
                </c:pt>
                <c:pt idx="2341">
                  <c:v>5.267793380772833</c:v>
                </c:pt>
                <c:pt idx="2342">
                  <c:v>5.2675495176136309</c:v>
                </c:pt>
                <c:pt idx="2343">
                  <c:v>5.2673853018141461</c:v>
                </c:pt>
                <c:pt idx="2344">
                  <c:v>5.2663257914756407</c:v>
                </c:pt>
                <c:pt idx="2345">
                  <c:v>5.2659186848595558</c:v>
                </c:pt>
                <c:pt idx="2346">
                  <c:v>5.2658386305769458</c:v>
                </c:pt>
                <c:pt idx="2347">
                  <c:v>5.2657562063397645</c:v>
                </c:pt>
                <c:pt idx="2348">
                  <c:v>5.2649429006896495</c:v>
                </c:pt>
                <c:pt idx="2349">
                  <c:v>5.2647824171248825</c:v>
                </c:pt>
                <c:pt idx="2350">
                  <c:v>5.2640524129824495</c:v>
                </c:pt>
                <c:pt idx="2351">
                  <c:v>5.2638892346180644</c:v>
                </c:pt>
                <c:pt idx="2352">
                  <c:v>5.2634040673439655</c:v>
                </c:pt>
                <c:pt idx="2353">
                  <c:v>5.2625958304356146</c:v>
                </c:pt>
                <c:pt idx="2354">
                  <c:v>5.2621115903409086</c:v>
                </c:pt>
                <c:pt idx="2355">
                  <c:v>5.2614674744258796</c:v>
                </c:pt>
                <c:pt idx="2356">
                  <c:v>5.2613865953476804</c:v>
                </c:pt>
                <c:pt idx="2357">
                  <c:v>5.2613057012044884</c:v>
                </c:pt>
                <c:pt idx="2358">
                  <c:v>5.2609843550983779</c:v>
                </c:pt>
                <c:pt idx="2359">
                  <c:v>5.260743785020134</c:v>
                </c:pt>
                <c:pt idx="2360">
                  <c:v>5.2605817419518228</c:v>
                </c:pt>
                <c:pt idx="2361">
                  <c:v>5.2604220227139491</c:v>
                </c:pt>
                <c:pt idx="2362">
                  <c:v>5.2603409486875483</c:v>
                </c:pt>
                <c:pt idx="2363">
                  <c:v>5.2596989759440502</c:v>
                </c:pt>
                <c:pt idx="2364">
                  <c:v>5.2592975593608893</c:v>
                </c:pt>
                <c:pt idx="2365">
                  <c:v>5.2588981641017822</c:v>
                </c:pt>
                <c:pt idx="2366">
                  <c:v>5.2586588293248404</c:v>
                </c:pt>
                <c:pt idx="2367">
                  <c:v>5.2584169672460996</c:v>
                </c:pt>
                <c:pt idx="2368">
                  <c:v>5.25833791379935</c:v>
                </c:pt>
                <c:pt idx="2369">
                  <c:v>5.2568211371175781</c:v>
                </c:pt>
                <c:pt idx="2370">
                  <c:v>5.2565036721349729</c:v>
                </c:pt>
                <c:pt idx="2371">
                  <c:v>5.2563424457736811</c:v>
                </c:pt>
                <c:pt idx="2372">
                  <c:v>5.2561041061636091</c:v>
                </c:pt>
                <c:pt idx="2373">
                  <c:v>5.2560246305513676</c:v>
                </c:pt>
                <c:pt idx="2374">
                  <c:v>5.255390713623509</c:v>
                </c:pt>
                <c:pt idx="2375">
                  <c:v>5.2550722009074073</c:v>
                </c:pt>
                <c:pt idx="2376">
                  <c:v>5.2545964099209845</c:v>
                </c:pt>
                <c:pt idx="2377">
                  <c:v>5.2543595277291946</c:v>
                </c:pt>
                <c:pt idx="2378">
                  <c:v>5.2542797321887313</c:v>
                </c:pt>
                <c:pt idx="2379">
                  <c:v>5.2538829549043538</c:v>
                </c:pt>
                <c:pt idx="2380">
                  <c:v>5.2538054926618933</c:v>
                </c:pt>
                <c:pt idx="2381">
                  <c:v>5.2536456831384299</c:v>
                </c:pt>
                <c:pt idx="2382">
                  <c:v>5.2528554571992681</c:v>
                </c:pt>
                <c:pt idx="2383">
                  <c:v>5.2525399349727175</c:v>
                </c:pt>
                <c:pt idx="2384">
                  <c:v>5.2523043574263877</c:v>
                </c:pt>
                <c:pt idx="2385">
                  <c:v>5.2514362326322885</c:v>
                </c:pt>
                <c:pt idx="2386">
                  <c:v>5.2513583327132434</c:v>
                </c:pt>
                <c:pt idx="2387">
                  <c:v>5.2512804188186886</c:v>
                </c:pt>
                <c:pt idx="2388">
                  <c:v>5.2511221131744339</c:v>
                </c:pt>
                <c:pt idx="2389">
                  <c:v>5.2507297536141371</c:v>
                </c:pt>
                <c:pt idx="2390">
                  <c:v>5.2504151225681985</c:v>
                </c:pt>
                <c:pt idx="2391">
                  <c:v>5.2503370392594455</c:v>
                </c:pt>
                <c:pt idx="2392">
                  <c:v>5.2501808305127078</c:v>
                </c:pt>
                <c:pt idx="2393">
                  <c:v>5.2497876192510695</c:v>
                </c:pt>
                <c:pt idx="2394">
                  <c:v>5.2495529883355161</c:v>
                </c:pt>
                <c:pt idx="2395">
                  <c:v>5.2494747498527321</c:v>
                </c:pt>
                <c:pt idx="2396">
                  <c:v>5.2489266854651717</c:v>
                </c:pt>
                <c:pt idx="2397">
                  <c:v>5.2486131950036121</c:v>
                </c:pt>
                <c:pt idx="2398">
                  <c:v>5.2476762742579615</c:v>
                </c:pt>
                <c:pt idx="2399">
                  <c:v>5.2469759437989785</c:v>
                </c:pt>
                <c:pt idx="2400">
                  <c:v>5.2461956507865297</c:v>
                </c:pt>
                <c:pt idx="2401">
                  <c:v>5.2460404096447677</c:v>
                </c:pt>
                <c:pt idx="2402">
                  <c:v>5.2459640007708304</c:v>
                </c:pt>
                <c:pt idx="2403">
                  <c:v>5.2458851129912842</c:v>
                </c:pt>
                <c:pt idx="2404">
                  <c:v>5.2457297607863804</c:v>
                </c:pt>
                <c:pt idx="2405">
                  <c:v>5.2454188895632221</c:v>
                </c:pt>
                <c:pt idx="2406">
                  <c:v>5.2450312225098283</c:v>
                </c:pt>
                <c:pt idx="2407">
                  <c:v>5.2447989503954826</c:v>
                </c:pt>
                <c:pt idx="2408">
                  <c:v>5.2442573234511594</c:v>
                </c:pt>
                <c:pt idx="2409">
                  <c:v>5.244101387769601</c:v>
                </c:pt>
                <c:pt idx="2410">
                  <c:v>5.2427128265043459</c:v>
                </c:pt>
                <c:pt idx="2411">
                  <c:v>5.2424047580745095</c:v>
                </c:pt>
                <c:pt idx="2412">
                  <c:v>5.2420964709600391</c:v>
                </c:pt>
                <c:pt idx="2413">
                  <c:v>5.2412500431918589</c:v>
                </c:pt>
                <c:pt idx="2414">
                  <c:v>5.2408661177104152</c:v>
                </c:pt>
                <c:pt idx="2415">
                  <c:v>5.2407887929560264</c:v>
                </c:pt>
                <c:pt idx="2416">
                  <c:v>5.2407114544317492</c:v>
                </c:pt>
                <c:pt idx="2417">
                  <c:v>5.2406341021326934</c:v>
                </c:pt>
                <c:pt idx="2418">
                  <c:v>5.2402521291794484</c:v>
                </c:pt>
                <c:pt idx="2419">
                  <c:v>5.2401746950192774</c:v>
                </c:pt>
                <c:pt idx="2420">
                  <c:v>5.2400972470502341</c:v>
                </c:pt>
                <c:pt idx="2421">
                  <c:v>5.2400197852673926</c:v>
                </c:pt>
                <c:pt idx="2422">
                  <c:v>5.2394071007346961</c:v>
                </c:pt>
                <c:pt idx="2423">
                  <c:v>5.2384902119517127</c:v>
                </c:pt>
                <c:pt idx="2424">
                  <c:v>5.2381841516858465</c:v>
                </c:pt>
                <c:pt idx="2425">
                  <c:v>5.2381088579127901</c:v>
                </c:pt>
                <c:pt idx="2426">
                  <c:v>5.2379557203062745</c:v>
                </c:pt>
                <c:pt idx="2427">
                  <c:v>5.237498496777981</c:v>
                </c:pt>
                <c:pt idx="2428">
                  <c:v>5.2374230840284994</c:v>
                </c:pt>
                <c:pt idx="2429">
                  <c:v>5.2373476581817497</c:v>
                </c:pt>
                <c:pt idx="2430">
                  <c:v>5.2372697043758771</c:v>
                </c:pt>
                <c:pt idx="2431">
                  <c:v>5.2368142751712705</c:v>
                </c:pt>
                <c:pt idx="2432">
                  <c:v>5.236738743506649</c:v>
                </c:pt>
                <c:pt idx="2433">
                  <c:v>5.2365851219323734</c:v>
                </c:pt>
                <c:pt idx="2434">
                  <c:v>5.2361289738869186</c:v>
                </c:pt>
                <c:pt idx="2435">
                  <c:v>5.2353693447890501</c:v>
                </c:pt>
                <c:pt idx="2436">
                  <c:v>5.2351419548915308</c:v>
                </c:pt>
                <c:pt idx="2437">
                  <c:v>5.2349902954563197</c:v>
                </c:pt>
                <c:pt idx="2438">
                  <c:v>5.2337801799396004</c:v>
                </c:pt>
                <c:pt idx="2439">
                  <c:v>5.2337041186969975</c:v>
                </c:pt>
                <c:pt idx="2440">
                  <c:v>5.2335544927145294</c:v>
                </c:pt>
                <c:pt idx="2441">
                  <c:v>5.2334783919318966</c:v>
                </c:pt>
                <c:pt idx="2442">
                  <c:v>5.2332525477831426</c:v>
                </c:pt>
                <c:pt idx="2443">
                  <c:v>5.2331002269971405</c:v>
                </c:pt>
                <c:pt idx="2444">
                  <c:v>5.2324217509194284</c:v>
                </c:pt>
                <c:pt idx="2445">
                  <c:v>5.232045209693017</c:v>
                </c:pt>
                <c:pt idx="2446">
                  <c:v>5.2317447603041725</c:v>
                </c:pt>
                <c:pt idx="2447">
                  <c:v>5.2315205609702495</c:v>
                </c:pt>
                <c:pt idx="2448">
                  <c:v>5.2313701806691943</c:v>
                </c:pt>
                <c:pt idx="2449">
                  <c:v>5.2312936961348342</c:v>
                </c:pt>
                <c:pt idx="2450">
                  <c:v>5.2312197482788907</c:v>
                </c:pt>
                <c:pt idx="2451">
                  <c:v>5.2309952776798045</c:v>
                </c:pt>
                <c:pt idx="2452">
                  <c:v>5.2306941008062591</c:v>
                </c:pt>
                <c:pt idx="2453">
                  <c:v>5.2304693582847932</c:v>
                </c:pt>
                <c:pt idx="2454">
                  <c:v>5.2298686229904714</c:v>
                </c:pt>
                <c:pt idx="2455">
                  <c:v>5.2297202284657969</c:v>
                </c:pt>
                <c:pt idx="2456">
                  <c:v>5.229494981279986</c:v>
                </c:pt>
                <c:pt idx="2457">
                  <c:v>5.2291953238766444</c:v>
                </c:pt>
                <c:pt idx="2458">
                  <c:v>5.2290466990738897</c:v>
                </c:pt>
                <c:pt idx="2459">
                  <c:v>5.2289723675946895</c:v>
                </c:pt>
                <c:pt idx="2460">
                  <c:v>5.2286723492531699</c:v>
                </c:pt>
                <c:pt idx="2461">
                  <c:v>5.2283746904219068</c:v>
                </c:pt>
                <c:pt idx="2462">
                  <c:v>5.2276296495710088</c:v>
                </c:pt>
                <c:pt idx="2463">
                  <c:v>5.2259937898461262</c:v>
                </c:pt>
                <c:pt idx="2464">
                  <c:v>5.2257717658168223</c:v>
                </c:pt>
                <c:pt idx="2465">
                  <c:v>5.2253997503194416</c:v>
                </c:pt>
                <c:pt idx="2466">
                  <c:v>5.2252524061053425</c:v>
                </c:pt>
                <c:pt idx="2467">
                  <c:v>5.2244372327387687</c:v>
                </c:pt>
                <c:pt idx="2468">
                  <c:v>5.2242895615511165</c:v>
                </c:pt>
                <c:pt idx="2469">
                  <c:v>5.224141840134414</c:v>
                </c:pt>
                <c:pt idx="2470">
                  <c:v>5.2233297714190234</c:v>
                </c:pt>
                <c:pt idx="2471">
                  <c:v>5.2231817231214945</c:v>
                </c:pt>
                <c:pt idx="2472">
                  <c:v>5.223033624338016</c:v>
                </c:pt>
                <c:pt idx="2473">
                  <c:v>5.222591626048434</c:v>
                </c:pt>
                <c:pt idx="2474">
                  <c:v>5.2224459280588418</c:v>
                </c:pt>
                <c:pt idx="2475">
                  <c:v>5.2222975781062777</c:v>
                </c:pt>
                <c:pt idx="2476">
                  <c:v>5.2219303893050641</c:v>
                </c:pt>
                <c:pt idx="2477">
                  <c:v>5.2214168462097668</c:v>
                </c:pt>
                <c:pt idx="2478">
                  <c:v>5.2212681442577411</c:v>
                </c:pt>
                <c:pt idx="2479">
                  <c:v>5.2210489116928995</c:v>
                </c:pt>
                <c:pt idx="2480">
                  <c:v>5.2203173361683604</c:v>
                </c:pt>
                <c:pt idx="2481">
                  <c:v>5.2202414953705709</c:v>
                </c:pt>
                <c:pt idx="2482">
                  <c:v>5.2200976229866951</c:v>
                </c:pt>
                <c:pt idx="2483">
                  <c:v>5.2183437851713421</c:v>
                </c:pt>
                <c:pt idx="2484">
                  <c:v>5.2181966548727869</c:v>
                </c:pt>
                <c:pt idx="2485">
                  <c:v>5.21630580441568</c:v>
                </c:pt>
                <c:pt idx="2486">
                  <c:v>5.2161606220778234</c:v>
                </c:pt>
                <c:pt idx="2487">
                  <c:v>5.2155080223302042</c:v>
                </c:pt>
                <c:pt idx="2488">
                  <c:v>5.2152911527835535</c:v>
                </c:pt>
                <c:pt idx="2489">
                  <c:v>5.2150741748866842</c:v>
                </c:pt>
                <c:pt idx="2490">
                  <c:v>5.2150027072149525</c:v>
                </c:pt>
                <c:pt idx="2491">
                  <c:v>5.2149285801681309</c:v>
                </c:pt>
                <c:pt idx="2492">
                  <c:v>5.2147855851238694</c:v>
                </c:pt>
                <c:pt idx="2493">
                  <c:v>5.2132679990694175</c:v>
                </c:pt>
                <c:pt idx="2494">
                  <c:v>5.2131244561279289</c:v>
                </c:pt>
                <c:pt idx="2495">
                  <c:v>5.2121156600954439</c:v>
                </c:pt>
                <c:pt idx="2496">
                  <c:v>5.2119024217750987</c:v>
                </c:pt>
                <c:pt idx="2497">
                  <c:v>5.2115423445242071</c:v>
                </c:pt>
                <c:pt idx="2498">
                  <c:v>5.21053788614942</c:v>
                </c:pt>
                <c:pt idx="2499">
                  <c:v>5.2101793520405595</c:v>
                </c:pt>
                <c:pt idx="2500">
                  <c:v>5.2101097514207568</c:v>
                </c:pt>
                <c:pt idx="2501">
                  <c:v>5.2088953008434054</c:v>
                </c:pt>
                <c:pt idx="2502">
                  <c:v>5.2086804750591584</c:v>
                </c:pt>
                <c:pt idx="2503">
                  <c:v>5.2085380944344184</c:v>
                </c:pt>
                <c:pt idx="2504">
                  <c:v>5.2083956671158047</c:v>
                </c:pt>
                <c:pt idx="2505">
                  <c:v>5.2081805939819485</c:v>
                </c:pt>
                <c:pt idx="2506">
                  <c:v>5.2069715155969076</c:v>
                </c:pt>
                <c:pt idx="2507">
                  <c:v>5.2066181202906101</c:v>
                </c:pt>
                <c:pt idx="2508">
                  <c:v>5.2057671740019673</c:v>
                </c:pt>
                <c:pt idx="2509">
                  <c:v>5.2051285453260441</c:v>
                </c:pt>
                <c:pt idx="2510">
                  <c:v>5.2045649065153281</c:v>
                </c:pt>
                <c:pt idx="2511">
                  <c:v>5.2044916881923253</c:v>
                </c:pt>
                <c:pt idx="2512">
                  <c:v>5.2042800992264455</c:v>
                </c:pt>
                <c:pt idx="2513">
                  <c:v>5.2034354296197876</c:v>
                </c:pt>
                <c:pt idx="2514">
                  <c:v>5.2020985304551788</c:v>
                </c:pt>
                <c:pt idx="2515">
                  <c:v>5.20104462918097</c:v>
                </c:pt>
                <c:pt idx="2516">
                  <c:v>5.2004866103832379</c:v>
                </c:pt>
                <c:pt idx="2517">
                  <c:v>5.1995083488967815</c:v>
                </c:pt>
                <c:pt idx="2518">
                  <c:v>5.1990197637789315</c:v>
                </c:pt>
                <c:pt idx="2519">
                  <c:v>5.1980436940501695</c:v>
                </c:pt>
                <c:pt idx="2520">
                  <c:v>5.1979032895610109</c:v>
                </c:pt>
                <c:pt idx="2521">
                  <c:v>5.1974873157976491</c:v>
                </c:pt>
                <c:pt idx="2522">
                  <c:v>5.1973467312907475</c:v>
                </c:pt>
                <c:pt idx="2523">
                  <c:v>5.1972088591501118</c:v>
                </c:pt>
                <c:pt idx="2524">
                  <c:v>5.1968612271063455</c:v>
                </c:pt>
                <c:pt idx="2525">
                  <c:v>5.1965851304639665</c:v>
                </c:pt>
                <c:pt idx="2526">
                  <c:v>5.1964470162931526</c:v>
                </c:pt>
                <c:pt idx="2527">
                  <c:v>5.1961678916224949</c:v>
                </c:pt>
                <c:pt idx="2528">
                  <c:v>5.195960504697398</c:v>
                </c:pt>
                <c:pt idx="2529">
                  <c:v>5.1955454335125797</c:v>
                </c:pt>
                <c:pt idx="2530">
                  <c:v>5.1943700155837416</c:v>
                </c:pt>
                <c:pt idx="2531">
                  <c:v>5.1938200260161089</c:v>
                </c:pt>
                <c:pt idx="2532">
                  <c:v>5.1919621414355781</c:v>
                </c:pt>
                <c:pt idx="2533">
                  <c:v>5.1918923508128678</c:v>
                </c:pt>
                <c:pt idx="2534">
                  <c:v>5.1915516115734555</c:v>
                </c:pt>
                <c:pt idx="2535">
                  <c:v>5.1899757110252969</c:v>
                </c:pt>
                <c:pt idx="2536">
                  <c:v>5.1893611571582214</c:v>
                </c:pt>
                <c:pt idx="2537">
                  <c:v>5.1890212357838292</c:v>
                </c:pt>
                <c:pt idx="2538">
                  <c:v>5.1888863172010877</c:v>
                </c:pt>
                <c:pt idx="2539">
                  <c:v>5.188748544568015</c:v>
                </c:pt>
                <c:pt idx="2540">
                  <c:v>5.1880674747681903</c:v>
                </c:pt>
                <c:pt idx="2541">
                  <c:v>5.1878646361009366</c:v>
                </c:pt>
                <c:pt idx="2542">
                  <c:v>5.1871849999188306</c:v>
                </c:pt>
                <c:pt idx="2543">
                  <c:v>5.1855591523488274</c:v>
                </c:pt>
                <c:pt idx="2544">
                  <c:v>5.1854231537625504</c:v>
                </c:pt>
                <c:pt idx="2545">
                  <c:v>5.1852219110679885</c:v>
                </c:pt>
                <c:pt idx="2546">
                  <c:v>5.1850858068175985</c:v>
                </c:pt>
                <c:pt idx="2547">
                  <c:v>5.1847481976279406</c:v>
                </c:pt>
                <c:pt idx="2548">
                  <c:v>5.1840750334482655</c:v>
                </c:pt>
                <c:pt idx="2549">
                  <c:v>5.1838731649478333</c:v>
                </c:pt>
                <c:pt idx="2550">
                  <c:v>5.1833324914827594</c:v>
                </c:pt>
                <c:pt idx="2551">
                  <c:v>5.1831986420297387</c:v>
                </c:pt>
                <c:pt idx="2552">
                  <c:v>5.1831331261974034</c:v>
                </c:pt>
                <c:pt idx="2553">
                  <c:v>5.1825943823376965</c:v>
                </c:pt>
                <c:pt idx="2554">
                  <c:v>5.1823261865987718</c:v>
                </c:pt>
                <c:pt idx="2555">
                  <c:v>5.1821235033713782</c:v>
                </c:pt>
                <c:pt idx="2556">
                  <c:v>5.1820578251349607</c:v>
                </c:pt>
                <c:pt idx="2557">
                  <c:v>5.1812546054304089</c:v>
                </c:pt>
                <c:pt idx="2558">
                  <c:v>5.1811859341282265</c:v>
                </c:pt>
                <c:pt idx="2559">
                  <c:v>5.1808510059461135</c:v>
                </c:pt>
                <c:pt idx="2560">
                  <c:v>5.1807851349734388</c:v>
                </c:pt>
                <c:pt idx="2561">
                  <c:v>5.1801832418482245</c:v>
                </c:pt>
                <c:pt idx="2562">
                  <c:v>5.1801172695078099</c:v>
                </c:pt>
                <c:pt idx="2563">
                  <c:v>5.180051287144229</c:v>
                </c:pt>
                <c:pt idx="2564">
                  <c:v>5.1793161971986414</c:v>
                </c:pt>
                <c:pt idx="2565">
                  <c:v>5.1790488444015077</c:v>
                </c:pt>
                <c:pt idx="2566">
                  <c:v>5.1785827396684763</c:v>
                </c:pt>
                <c:pt idx="2567">
                  <c:v>5.178450297701346</c:v>
                </c:pt>
                <c:pt idx="2568">
                  <c:v>5.1780527292912311</c:v>
                </c:pt>
                <c:pt idx="2569">
                  <c:v>5.1777182595798941</c:v>
                </c:pt>
                <c:pt idx="2570">
                  <c:v>5.1771900804896092</c:v>
                </c:pt>
                <c:pt idx="2571">
                  <c:v>5.1770572130719055</c:v>
                </c:pt>
                <c:pt idx="2572">
                  <c:v>5.1769907641164705</c:v>
                </c:pt>
                <c:pt idx="2573">
                  <c:v>5.1768578356968815</c:v>
                </c:pt>
                <c:pt idx="2574">
                  <c:v>5.1763922655596035</c:v>
                </c:pt>
                <c:pt idx="2575">
                  <c:v>5.1760623051250825</c:v>
                </c:pt>
                <c:pt idx="2576">
                  <c:v>5.1756654417788539</c:v>
                </c:pt>
                <c:pt idx="2577">
                  <c:v>5.175598779518376</c:v>
                </c:pt>
                <c:pt idx="2578">
                  <c:v>5.1753349284585575</c:v>
                </c:pt>
                <c:pt idx="2579">
                  <c:v>5.1748735288874119</c:v>
                </c:pt>
                <c:pt idx="2580">
                  <c:v>5.1744116385985386</c:v>
                </c:pt>
                <c:pt idx="2581">
                  <c:v>5.1740161724638165</c:v>
                </c:pt>
                <c:pt idx="2582">
                  <c:v>5.1731629499617382</c:v>
                </c:pt>
                <c:pt idx="2583">
                  <c:v>5.1727663446218104</c:v>
                </c:pt>
                <c:pt idx="2584">
                  <c:v>5.172635035126067</c:v>
                </c:pt>
                <c:pt idx="2585">
                  <c:v>5.1715860529466315</c:v>
                </c:pt>
                <c:pt idx="2586">
                  <c:v>5.1713256064729185</c:v>
                </c:pt>
                <c:pt idx="2587">
                  <c:v>5.1710650037156833</c:v>
                </c:pt>
                <c:pt idx="2588">
                  <c:v>5.1709331787301958</c:v>
                </c:pt>
                <c:pt idx="2589">
                  <c:v>5.1703438714445884</c:v>
                </c:pt>
                <c:pt idx="2590">
                  <c:v>5.1701501930346403</c:v>
                </c:pt>
                <c:pt idx="2591">
                  <c:v>5.1696920640588191</c:v>
                </c:pt>
                <c:pt idx="2592">
                  <c:v>5.1696274172262475</c:v>
                </c:pt>
                <c:pt idx="2593">
                  <c:v>5.1695627607692547</c:v>
                </c:pt>
                <c:pt idx="2594">
                  <c:v>5.169301097729611</c:v>
                </c:pt>
                <c:pt idx="2595">
                  <c:v>5.1691716779671602</c:v>
                </c:pt>
                <c:pt idx="2596">
                  <c:v>5.1689097791223606</c:v>
                </c:pt>
                <c:pt idx="2597">
                  <c:v>5.168715459962697</c:v>
                </c:pt>
                <c:pt idx="2598">
                  <c:v>5.1679373127005741</c:v>
                </c:pt>
                <c:pt idx="2599">
                  <c:v>5.1672227841612024</c:v>
                </c:pt>
                <c:pt idx="2600">
                  <c:v>5.166832545257245</c:v>
                </c:pt>
                <c:pt idx="2601">
                  <c:v>5.1667704294521917</c:v>
                </c:pt>
                <c:pt idx="2602">
                  <c:v>5.1665751504923145</c:v>
                </c:pt>
                <c:pt idx="2603">
                  <c:v>5.1657990849032576</c:v>
                </c:pt>
                <c:pt idx="2604">
                  <c:v>5.1653482119006906</c:v>
                </c:pt>
                <c:pt idx="2605">
                  <c:v>5.1647661312289346</c:v>
                </c:pt>
                <c:pt idx="2606">
                  <c:v>5.1646383254366315</c:v>
                </c:pt>
                <c:pt idx="2607">
                  <c:v>5.1645729218796594</c:v>
                </c:pt>
                <c:pt idx="2608">
                  <c:v>5.1643796265369657</c:v>
                </c:pt>
                <c:pt idx="2609">
                  <c:v>5.1639927775648955</c:v>
                </c:pt>
                <c:pt idx="2610">
                  <c:v>5.1637992237820427</c:v>
                </c:pt>
                <c:pt idx="2611">
                  <c:v>5.1635430045990303</c:v>
                </c:pt>
                <c:pt idx="2612">
                  <c:v>5.1632866341660479</c:v>
                </c:pt>
                <c:pt idx="2613">
                  <c:v>5.1632210267155765</c:v>
                </c:pt>
                <c:pt idx="2614">
                  <c:v>5.1627077538062744</c:v>
                </c:pt>
                <c:pt idx="2615">
                  <c:v>5.1626450451916783</c:v>
                </c:pt>
                <c:pt idx="2616">
                  <c:v>5.162196862999016</c:v>
                </c:pt>
                <c:pt idx="2617">
                  <c:v>5.1621310907011679</c:v>
                </c:pt>
                <c:pt idx="2618">
                  <c:v>5.1619396964503146</c:v>
                </c:pt>
                <c:pt idx="2619">
                  <c:v>5.1618768768282788</c:v>
                </c:pt>
                <c:pt idx="2620">
                  <c:v>5.1612361963240785</c:v>
                </c:pt>
                <c:pt idx="2621">
                  <c:v>5.1610444071980908</c:v>
                </c:pt>
                <c:pt idx="2622">
                  <c:v>5.1609814579317161</c:v>
                </c:pt>
                <c:pt idx="2623">
                  <c:v>5.1609155012934425</c:v>
                </c:pt>
                <c:pt idx="2624">
                  <c:v>5.1605975697405162</c:v>
                </c:pt>
                <c:pt idx="2625">
                  <c:v>5.1595130534279194</c:v>
                </c:pt>
                <c:pt idx="2626">
                  <c:v>5.1590676478443411</c:v>
                </c:pt>
                <c:pt idx="2627">
                  <c:v>5.1588779108231728</c:v>
                </c:pt>
                <c:pt idx="2628">
                  <c:v>5.1588116339181989</c:v>
                </c:pt>
                <c:pt idx="2629">
                  <c:v>5.1586217849907996</c:v>
                </c:pt>
                <c:pt idx="2630">
                  <c:v>5.1582418379808725</c:v>
                </c:pt>
                <c:pt idx="2631">
                  <c:v>5.1579883551815291</c:v>
                </c:pt>
                <c:pt idx="2632">
                  <c:v>5.1576712934869855</c:v>
                </c:pt>
                <c:pt idx="2633">
                  <c:v>5.1573540001487688</c:v>
                </c:pt>
                <c:pt idx="2634">
                  <c:v>5.1572905136540967</c:v>
                </c:pt>
                <c:pt idx="2635">
                  <c:v>5.156530979634379</c:v>
                </c:pt>
                <c:pt idx="2636">
                  <c:v>5.156403756458678</c:v>
                </c:pt>
                <c:pt idx="2637">
                  <c:v>5.1560248953859462</c:v>
                </c:pt>
                <c:pt idx="2638">
                  <c:v>5.154889365263144</c:v>
                </c:pt>
                <c:pt idx="2639">
                  <c:v>5.1544483197051845</c:v>
                </c:pt>
                <c:pt idx="2640">
                  <c:v>5.1542595979188972</c:v>
                </c:pt>
                <c:pt idx="2641">
                  <c:v>5.1541347529656383</c:v>
                </c:pt>
                <c:pt idx="2642">
                  <c:v>5.1535679320305601</c:v>
                </c:pt>
                <c:pt idx="2643">
                  <c:v>5.1528782170955614</c:v>
                </c:pt>
                <c:pt idx="2644">
                  <c:v>5.1525023804611294</c:v>
                </c:pt>
                <c:pt idx="2645">
                  <c:v>5.1522516418900892</c:v>
                </c:pt>
                <c:pt idx="2646">
                  <c:v>5.1519364845232483</c:v>
                </c:pt>
                <c:pt idx="2647">
                  <c:v>5.1516241613915374</c:v>
                </c:pt>
                <c:pt idx="2648">
                  <c:v>5.1506889117936705</c:v>
                </c:pt>
                <c:pt idx="2649">
                  <c:v>5.1506244433882955</c:v>
                </c:pt>
                <c:pt idx="2650">
                  <c:v>5.1500007549221394</c:v>
                </c:pt>
                <c:pt idx="2651">
                  <c:v>5.1498777549406034</c:v>
                </c:pt>
                <c:pt idx="2652">
                  <c:v>5.1498162418839382</c:v>
                </c:pt>
                <c:pt idx="2653">
                  <c:v>5.1493176647592565</c:v>
                </c:pt>
                <c:pt idx="2654">
                  <c:v>5.1488832516247882</c:v>
                </c:pt>
                <c:pt idx="2655">
                  <c:v>5.148695179285065</c:v>
                </c:pt>
                <c:pt idx="2656">
                  <c:v>5.1483866876668207</c:v>
                </c:pt>
                <c:pt idx="2657">
                  <c:v>5.1481366487228604</c:v>
                </c:pt>
                <c:pt idx="2658">
                  <c:v>5.1474568032313659</c:v>
                </c:pt>
                <c:pt idx="2659">
                  <c:v>5.1470824340846963</c:v>
                </c:pt>
                <c:pt idx="2660">
                  <c:v>5.1469586046809415</c:v>
                </c:pt>
                <c:pt idx="2661">
                  <c:v>5.1468997733433133</c:v>
                </c:pt>
                <c:pt idx="2662">
                  <c:v>5.1463420280862344</c:v>
                </c:pt>
                <c:pt idx="2663">
                  <c:v>5.1462800121525722</c:v>
                </c:pt>
                <c:pt idx="2664">
                  <c:v>5.1454170723649053</c:v>
                </c:pt>
                <c:pt idx="2665">
                  <c:v>5.1451093519674913</c:v>
                </c:pt>
                <c:pt idx="2666">
                  <c:v>5.1448014133794455</c:v>
                </c:pt>
                <c:pt idx="2667">
                  <c:v>5.144555527875335</c:v>
                </c:pt>
                <c:pt idx="2668">
                  <c:v>5.1441225556359917</c:v>
                </c:pt>
                <c:pt idx="2669">
                  <c:v>5.1435081783738736</c:v>
                </c:pt>
                <c:pt idx="2670">
                  <c:v>5.1427116256467285</c:v>
                </c:pt>
                <c:pt idx="2671">
                  <c:v>5.1422236015422405</c:v>
                </c:pt>
                <c:pt idx="2672">
                  <c:v>5.142160994669859</c:v>
                </c:pt>
                <c:pt idx="2673">
                  <c:v>5.1419762517954766</c:v>
                </c:pt>
                <c:pt idx="2674">
                  <c:v>5.141794563523657</c:v>
                </c:pt>
                <c:pt idx="2675">
                  <c:v>5.1416096646755554</c:v>
                </c:pt>
                <c:pt idx="2676">
                  <c:v>5.1410011366209387</c:v>
                </c:pt>
                <c:pt idx="2677">
                  <c:v>5.140938353259874</c:v>
                </c:pt>
                <c:pt idx="2678">
                  <c:v>5.1401465042770909</c:v>
                </c:pt>
                <c:pt idx="2679">
                  <c:v>5.1399042621632116</c:v>
                </c:pt>
                <c:pt idx="2680">
                  <c:v>5.1394162217966617</c:v>
                </c:pt>
                <c:pt idx="2681">
                  <c:v>5.1385047954770409</c:v>
                </c:pt>
                <c:pt idx="2682">
                  <c:v>5.1380215001768264</c:v>
                </c:pt>
                <c:pt idx="2683">
                  <c:v>5.1371736454151611</c:v>
                </c:pt>
                <c:pt idx="2684">
                  <c:v>5.1371134734282302</c:v>
                </c:pt>
                <c:pt idx="2685">
                  <c:v>5.1364478587393787</c:v>
                </c:pt>
                <c:pt idx="2686">
                  <c:v>5.1361464118737334</c:v>
                </c:pt>
                <c:pt idx="2687">
                  <c:v>5.1359051036403223</c:v>
                </c:pt>
                <c:pt idx="2688">
                  <c:v>5.1353012458095773</c:v>
                </c:pt>
                <c:pt idx="2689">
                  <c:v>5.1351803734230694</c:v>
                </c:pt>
                <c:pt idx="2690">
                  <c:v>5.1351199246120771</c:v>
                </c:pt>
                <c:pt idx="2691">
                  <c:v>5.134881228693807</c:v>
                </c:pt>
                <c:pt idx="2692">
                  <c:v>5.1348207382280506</c:v>
                </c:pt>
                <c:pt idx="2693">
                  <c:v>5.134578692075995</c:v>
                </c:pt>
                <c:pt idx="2694">
                  <c:v>5.1343396984194154</c:v>
                </c:pt>
                <c:pt idx="2695">
                  <c:v>5.133679392684309</c:v>
                </c:pt>
                <c:pt idx="2696">
                  <c:v>5.1329605285450866</c:v>
                </c:pt>
                <c:pt idx="2697">
                  <c:v>5.1328390028424415</c:v>
                </c:pt>
                <c:pt idx="2698">
                  <c:v>5.1326598503277134</c:v>
                </c:pt>
                <c:pt idx="2699">
                  <c:v>5.1324806238795855</c:v>
                </c:pt>
                <c:pt idx="2700">
                  <c:v>5.1323013234370078</c:v>
                </c:pt>
                <c:pt idx="2701">
                  <c:v>5.1320033929866353</c:v>
                </c:pt>
                <c:pt idx="2702">
                  <c:v>5.130568545743758</c:v>
                </c:pt>
                <c:pt idx="2703">
                  <c:v>5.1301535793347695</c:v>
                </c:pt>
                <c:pt idx="2704">
                  <c:v>5.1300344847534554</c:v>
                </c:pt>
                <c:pt idx="2705">
                  <c:v>5.1299733153828644</c:v>
                </c:pt>
                <c:pt idx="2706">
                  <c:v>5.1296770049314802</c:v>
                </c:pt>
                <c:pt idx="2707">
                  <c:v>5.1296190074934049</c:v>
                </c:pt>
                <c:pt idx="2708">
                  <c:v>5.1295577795716705</c:v>
                </c:pt>
                <c:pt idx="2709">
                  <c:v>5.1290837768380655</c:v>
                </c:pt>
                <c:pt idx="2710">
                  <c:v>5.1283701855242594</c:v>
                </c:pt>
                <c:pt idx="2711">
                  <c:v>5.1283120132937059</c:v>
                </c:pt>
                <c:pt idx="2712">
                  <c:v>5.1281924125662846</c:v>
                </c:pt>
                <c:pt idx="2713">
                  <c:v>5.1276618935211307</c:v>
                </c:pt>
                <c:pt idx="2714">
                  <c:v>5.1276003890383546</c:v>
                </c:pt>
                <c:pt idx="2715">
                  <c:v>5.1274223006298145</c:v>
                </c:pt>
                <c:pt idx="2716">
                  <c:v>5.1273056941154751</c:v>
                </c:pt>
                <c:pt idx="2717">
                  <c:v>5.1272473791155413</c:v>
                </c:pt>
                <c:pt idx="2718">
                  <c:v>5.1271274847974295</c:v>
                </c:pt>
                <c:pt idx="2719">
                  <c:v>5.1267740901154353</c:v>
                </c:pt>
                <c:pt idx="2720">
                  <c:v>5.1257121773977872</c:v>
                </c:pt>
                <c:pt idx="2721">
                  <c:v>5.1256536480205295</c:v>
                </c:pt>
                <c:pt idx="2722">
                  <c:v>5.1254161979827506</c:v>
                </c:pt>
                <c:pt idx="2723">
                  <c:v>5.1252990515182688</c:v>
                </c:pt>
                <c:pt idx="2724">
                  <c:v>5.1252404664342475</c:v>
                </c:pt>
                <c:pt idx="2725">
                  <c:v>5.125123272551992</c:v>
                </c:pt>
                <c:pt idx="2726">
                  <c:v>5.1246541805203565</c:v>
                </c:pt>
                <c:pt idx="2727">
                  <c:v>5.1243574789359689</c:v>
                </c:pt>
                <c:pt idx="2728">
                  <c:v>5.1241225823137082</c:v>
                </c:pt>
                <c:pt idx="2729">
                  <c:v>5.123420397821449</c:v>
                </c:pt>
                <c:pt idx="2730">
                  <c:v>5.1211986025846903</c:v>
                </c:pt>
                <c:pt idx="2731">
                  <c:v>5.1210835990328505</c:v>
                </c:pt>
                <c:pt idx="2732">
                  <c:v>5.1205015427596567</c:v>
                </c:pt>
                <c:pt idx="2733">
                  <c:v>5.1202085753908344</c:v>
                </c:pt>
                <c:pt idx="2734">
                  <c:v>5.1201525928444909</c:v>
                </c:pt>
                <c:pt idx="2735">
                  <c:v>5.1200340177428947</c:v>
                </c:pt>
                <c:pt idx="2736">
                  <c:v>5.1197440311289366</c:v>
                </c:pt>
                <c:pt idx="2737">
                  <c:v>5.1195692866274554</c:v>
                </c:pt>
                <c:pt idx="2738">
                  <c:v>5.1185821444903565</c:v>
                </c:pt>
                <c:pt idx="2739">
                  <c:v>5.1175993789811693</c:v>
                </c:pt>
                <c:pt idx="2740">
                  <c:v>5.1173674265422395</c:v>
                </c:pt>
                <c:pt idx="2741">
                  <c:v>5.1169628702336505</c:v>
                </c:pt>
                <c:pt idx="2742">
                  <c:v>5.1166741447959465</c:v>
                </c:pt>
                <c:pt idx="2743">
                  <c:v>5.1157535889672383</c:v>
                </c:pt>
                <c:pt idx="2744">
                  <c:v>5.1156970291596604</c:v>
                </c:pt>
                <c:pt idx="2745">
                  <c:v>5.1153508557572245</c:v>
                </c:pt>
                <c:pt idx="2746">
                  <c:v>5.1144875496739646</c:v>
                </c:pt>
                <c:pt idx="2747">
                  <c:v>5.1142572671458959</c:v>
                </c:pt>
                <c:pt idx="2748">
                  <c:v>5.1141437496718796</c:v>
                </c:pt>
                <c:pt idx="2749">
                  <c:v>5.1138564847234083</c:v>
                </c:pt>
                <c:pt idx="2750">
                  <c:v>5.1137428624293495</c:v>
                </c:pt>
                <c:pt idx="2751">
                  <c:v>5.1131709579736873</c:v>
                </c:pt>
                <c:pt idx="2752">
                  <c:v>5.1127691713471224</c:v>
                </c:pt>
                <c:pt idx="2753">
                  <c:v>5.1125982994075176</c:v>
                </c:pt>
                <c:pt idx="2754">
                  <c:v>5.1121993365742258</c:v>
                </c:pt>
                <c:pt idx="2755">
                  <c:v>5.1113431800646376</c:v>
                </c:pt>
                <c:pt idx="2756">
                  <c:v>5.1112288982341596</c:v>
                </c:pt>
                <c:pt idx="2757">
                  <c:v>5.111114586323227</c:v>
                </c:pt>
                <c:pt idx="2758">
                  <c:v>5.1108858721966444</c:v>
                </c:pt>
                <c:pt idx="2759">
                  <c:v>5.1106604036470014</c:v>
                </c:pt>
                <c:pt idx="2760">
                  <c:v>5.1106031765860305</c:v>
                </c:pt>
                <c:pt idx="2761">
                  <c:v>5.1104886998366696</c:v>
                </c:pt>
                <c:pt idx="2762">
                  <c:v>5.1100911639208624</c:v>
                </c:pt>
                <c:pt idx="2763">
                  <c:v>5.1100338617969356</c:v>
                </c:pt>
                <c:pt idx="2764">
                  <c:v>5.1099765521114069</c:v>
                </c:pt>
                <c:pt idx="2765">
                  <c:v>5.10940979054637</c:v>
                </c:pt>
                <c:pt idx="2766">
                  <c:v>5.1092949987552165</c:v>
                </c:pt>
                <c:pt idx="2767">
                  <c:v>5.1091261321598234</c:v>
                </c:pt>
                <c:pt idx="2768">
                  <c:v>5.1090687025567014</c:v>
                </c:pt>
                <c:pt idx="2769">
                  <c:v>5.1085582589685856</c:v>
                </c:pt>
                <c:pt idx="2770">
                  <c:v>5.1083315784537415</c:v>
                </c:pt>
                <c:pt idx="2771">
                  <c:v>5.1082740436784455</c:v>
                </c:pt>
                <c:pt idx="2772">
                  <c:v>5.108104779560942</c:v>
                </c:pt>
                <c:pt idx="2773">
                  <c:v>5.1080506011075455</c:v>
                </c:pt>
                <c:pt idx="2774">
                  <c:v>5.1079930290942155</c:v>
                </c:pt>
                <c:pt idx="2775">
                  <c:v>5.1077660532877465</c:v>
                </c:pt>
                <c:pt idx="2776">
                  <c:v>5.1076542156164502</c:v>
                </c:pt>
                <c:pt idx="2777">
                  <c:v>5.1074847097043889</c:v>
                </c:pt>
                <c:pt idx="2778">
                  <c:v>5.1073151376080315</c:v>
                </c:pt>
                <c:pt idx="2779">
                  <c:v>5.1071454992756795</c:v>
                </c:pt>
                <c:pt idx="2780">
                  <c:v>5.1070335016671065</c:v>
                </c:pt>
                <c:pt idx="2781">
                  <c:v>5.1067482864481901</c:v>
                </c:pt>
                <c:pt idx="2782">
                  <c:v>5.1061874963536082</c:v>
                </c:pt>
                <c:pt idx="2783">
                  <c:v>5.1055101847699742</c:v>
                </c:pt>
                <c:pt idx="2784">
                  <c:v>5.1053977645902426</c:v>
                </c:pt>
                <c:pt idx="2785">
                  <c:v>5.1043334422129885</c:v>
                </c:pt>
                <c:pt idx="2786">
                  <c:v>5.1040498653837885</c:v>
                </c:pt>
                <c:pt idx="2787">
                  <c:v>5.1037148011722833</c:v>
                </c:pt>
                <c:pt idx="2788">
                  <c:v>5.1034342425409207</c:v>
                </c:pt>
                <c:pt idx="2789">
                  <c:v>5.1024302752216402</c:v>
                </c:pt>
                <c:pt idx="2790">
                  <c:v>5.1014824310279003</c:v>
                </c:pt>
                <c:pt idx="2791">
                  <c:v>5.101423981632129</c:v>
                </c:pt>
                <c:pt idx="2792">
                  <c:v>5.1013689632492509</c:v>
                </c:pt>
                <c:pt idx="2793">
                  <c:v>5.1011453793675203</c:v>
                </c:pt>
                <c:pt idx="2794">
                  <c:v>5.1010352650056685</c:v>
                </c:pt>
                <c:pt idx="2795">
                  <c:v>5.1004222437643598</c:v>
                </c:pt>
                <c:pt idx="2796">
                  <c:v>5.0995356219215493</c:v>
                </c:pt>
                <c:pt idx="2797">
                  <c:v>5.0994803637766628</c:v>
                </c:pt>
                <c:pt idx="2798">
                  <c:v>5.0992592608616834</c:v>
                </c:pt>
                <c:pt idx="2799">
                  <c:v>5.0990933597731036</c:v>
                </c:pt>
                <c:pt idx="2800">
                  <c:v>5.0987579077611471</c:v>
                </c:pt>
                <c:pt idx="2801">
                  <c:v>5.0985364366378514</c:v>
                </c:pt>
                <c:pt idx="2802">
                  <c:v>5.0977638646337535</c:v>
                </c:pt>
                <c:pt idx="2803">
                  <c:v>5.0976528894401394</c:v>
                </c:pt>
                <c:pt idx="2804">
                  <c:v>5.0974343241220001</c:v>
                </c:pt>
                <c:pt idx="2805">
                  <c:v>5.0973787979501877</c:v>
                </c:pt>
                <c:pt idx="2806">
                  <c:v>5.0973232646782298</c:v>
                </c:pt>
                <c:pt idx="2807">
                  <c:v>5.0972121768266456</c:v>
                </c:pt>
                <c:pt idx="2808">
                  <c:v>5.0970454917528301</c:v>
                </c:pt>
                <c:pt idx="2809">
                  <c:v>5.096989915841891</c:v>
                </c:pt>
                <c:pt idx="2810">
                  <c:v>5.0968822172717383</c:v>
                </c:pt>
                <c:pt idx="2811">
                  <c:v>5.0964963677348791</c:v>
                </c:pt>
                <c:pt idx="2812">
                  <c:v>5.0962737400209974</c:v>
                </c:pt>
                <c:pt idx="2813">
                  <c:v>5.0958908317948985</c:v>
                </c:pt>
                <c:pt idx="2814">
                  <c:v>5.0955598664230051</c:v>
                </c:pt>
                <c:pt idx="2815">
                  <c:v>5.0952286486380007</c:v>
                </c:pt>
                <c:pt idx="2816">
                  <c:v>5.095120512358446</c:v>
                </c:pt>
                <c:pt idx="2817">
                  <c:v>5.0949565124316276</c:v>
                </c:pt>
                <c:pt idx="2818">
                  <c:v>5.0945724405564388</c:v>
                </c:pt>
                <c:pt idx="2819">
                  <c:v>5.0937507836753184</c:v>
                </c:pt>
                <c:pt idx="2820">
                  <c:v>5.09342168516224</c:v>
                </c:pt>
                <c:pt idx="2821">
                  <c:v>5.0933130979677941</c:v>
                </c:pt>
                <c:pt idx="2822">
                  <c:v>5.0927662467184778</c:v>
                </c:pt>
                <c:pt idx="2823">
                  <c:v>5.0923310783540883</c:v>
                </c:pt>
                <c:pt idx="2824">
                  <c:v>5.0916739906477595</c:v>
                </c:pt>
                <c:pt idx="2825">
                  <c:v>5.0915122016277685</c:v>
                </c:pt>
                <c:pt idx="2826">
                  <c:v>5.0914031358915741</c:v>
                </c:pt>
                <c:pt idx="2827">
                  <c:v>5.0913468331802711</c:v>
                </c:pt>
                <c:pt idx="2828">
                  <c:v>5.0911321121070232</c:v>
                </c:pt>
                <c:pt idx="2829">
                  <c:v>5.0904802588896345</c:v>
                </c:pt>
                <c:pt idx="2830">
                  <c:v>5.0902086583861088</c:v>
                </c:pt>
                <c:pt idx="2831">
                  <c:v>5.0901522005973865</c:v>
                </c:pt>
                <c:pt idx="2832">
                  <c:v>5.0900427927414409</c:v>
                </c:pt>
                <c:pt idx="2833">
                  <c:v>5.0899368879218754</c:v>
                </c:pt>
                <c:pt idx="2834">
                  <c:v>5.089555416594469</c:v>
                </c:pt>
                <c:pt idx="2835">
                  <c:v>5.0888516416339717</c:v>
                </c:pt>
                <c:pt idx="2836">
                  <c:v>5.088798547018996</c:v>
                </c:pt>
                <c:pt idx="2837">
                  <c:v>5.0884727579744817</c:v>
                </c:pt>
                <c:pt idx="2838">
                  <c:v>5.0882566108524117</c:v>
                </c:pt>
                <c:pt idx="2839">
                  <c:v>5.0870712059065353</c:v>
                </c:pt>
                <c:pt idx="2840">
                  <c:v>5.0870143387489373</c:v>
                </c:pt>
                <c:pt idx="2841">
                  <c:v>5.0868543599347795</c:v>
                </c:pt>
                <c:pt idx="2842">
                  <c:v>5.0858861202356955</c:v>
                </c:pt>
                <c:pt idx="2843">
                  <c:v>5.0856722470326412</c:v>
                </c:pt>
                <c:pt idx="2844">
                  <c:v>5.0846513346919169</c:v>
                </c:pt>
                <c:pt idx="2845">
                  <c:v>5.0844368523891603</c:v>
                </c:pt>
                <c:pt idx="2846">
                  <c:v>5.0835814450080825</c:v>
                </c:pt>
                <c:pt idx="2847">
                  <c:v>5.08336643354325</c:v>
                </c:pt>
                <c:pt idx="2848">
                  <c:v>5.0831513155773331</c:v>
                </c:pt>
                <c:pt idx="2849">
                  <c:v>5.0827243494496575</c:v>
                </c:pt>
                <c:pt idx="2850">
                  <c:v>5.0819806420408495</c:v>
                </c:pt>
                <c:pt idx="2851">
                  <c:v>5.0809690260190861</c:v>
                </c:pt>
                <c:pt idx="2852">
                  <c:v>5.0800670266878178</c:v>
                </c:pt>
                <c:pt idx="2853">
                  <c:v>5.0800128471079242</c:v>
                </c:pt>
                <c:pt idx="2854">
                  <c:v>5.0798538813367884</c:v>
                </c:pt>
                <c:pt idx="2855">
                  <c:v>5.0795900142532489</c:v>
                </c:pt>
                <c:pt idx="2856">
                  <c:v>5.079166769323618</c:v>
                </c:pt>
                <c:pt idx="2857">
                  <c:v>5.0789531815724658</c:v>
                </c:pt>
                <c:pt idx="2858">
                  <c:v>5.0787431115150747</c:v>
                </c:pt>
                <c:pt idx="2859">
                  <c:v>5.0786380383696734</c:v>
                </c:pt>
                <c:pt idx="2860">
                  <c:v>5.0782138642135592</c:v>
                </c:pt>
                <c:pt idx="2861">
                  <c:v>5.0776331255153391</c:v>
                </c:pt>
                <c:pt idx="2862">
                  <c:v>5.077422415814774</c:v>
                </c:pt>
                <c:pt idx="2863">
                  <c:v>5.0773170226152669</c:v>
                </c:pt>
                <c:pt idx="2864">
                  <c:v>5.0768442557800979</c:v>
                </c:pt>
                <c:pt idx="2865">
                  <c:v>5.0767896726287622</c:v>
                </c:pt>
                <c:pt idx="2866">
                  <c:v>5.0760539505025903</c:v>
                </c:pt>
                <c:pt idx="2867">
                  <c:v>5.0757914113251648</c:v>
                </c:pt>
                <c:pt idx="2868">
                  <c:v>5.0755798059516808</c:v>
                </c:pt>
                <c:pt idx="2869">
                  <c:v>5.0753717484469441</c:v>
                </c:pt>
                <c:pt idx="2870">
                  <c:v>5.0751599384484605</c:v>
                </c:pt>
                <c:pt idx="2871">
                  <c:v>5.0745312041550275</c:v>
                </c:pt>
                <c:pt idx="2872">
                  <c:v>5.0744799880260336</c:v>
                </c:pt>
                <c:pt idx="2873">
                  <c:v>5.0741652420851207</c:v>
                </c:pt>
                <c:pt idx="2874">
                  <c:v>5.0741139827776705</c:v>
                </c:pt>
                <c:pt idx="2875">
                  <c:v>5.073853931676978</c:v>
                </c:pt>
                <c:pt idx="2876">
                  <c:v>5.0736963601953864</c:v>
                </c:pt>
                <c:pt idx="2877">
                  <c:v>5.0734360588312901</c:v>
                </c:pt>
                <c:pt idx="2878">
                  <c:v>5.0730177835261925</c:v>
                </c:pt>
                <c:pt idx="2879">
                  <c:v>5.0725991049856907</c:v>
                </c:pt>
                <c:pt idx="2880">
                  <c:v>5.0724447531956827</c:v>
                </c:pt>
                <c:pt idx="2881">
                  <c:v>5.0723381449347178</c:v>
                </c:pt>
                <c:pt idx="2882">
                  <c:v>5.0721837003530172</c:v>
                </c:pt>
                <c:pt idx="2883">
                  <c:v>5.0721322066180674</c:v>
                </c:pt>
                <c:pt idx="2884">
                  <c:v>5.0718709657806382</c:v>
                </c:pt>
                <c:pt idx="2885">
                  <c:v>5.0717126730594444</c:v>
                </c:pt>
                <c:pt idx="2886">
                  <c:v>5.0713001046899153</c:v>
                </c:pt>
                <c:pt idx="2887">
                  <c:v>5.0708834551004536</c:v>
                </c:pt>
                <c:pt idx="2888">
                  <c:v>5.0708318069569076</c:v>
                </c:pt>
                <c:pt idx="2889">
                  <c:v>5.0704147076378874</c:v>
                </c:pt>
                <c:pt idx="2890">
                  <c:v>5.0696385017306991</c:v>
                </c:pt>
                <c:pt idx="2891">
                  <c:v>5.0695349027125616</c:v>
                </c:pt>
                <c:pt idx="2892">
                  <c:v>5.06912025933216</c:v>
                </c:pt>
                <c:pt idx="2893">
                  <c:v>5.0688609060417917</c:v>
                </c:pt>
                <c:pt idx="2894">
                  <c:v>5.0683454449247414</c:v>
                </c:pt>
                <c:pt idx="2895">
                  <c:v>5.0675729628951958</c:v>
                </c:pt>
                <c:pt idx="2896">
                  <c:v>5.0673164030335327</c:v>
                </c:pt>
                <c:pt idx="2897">
                  <c:v>5.0661320339061415</c:v>
                </c:pt>
                <c:pt idx="2898">
                  <c:v>5.0658223738482793</c:v>
                </c:pt>
                <c:pt idx="2899">
                  <c:v>5.0655685118028275</c:v>
                </c:pt>
                <c:pt idx="2900">
                  <c:v>5.0650566033560152</c:v>
                </c:pt>
                <c:pt idx="2901">
                  <c:v>5.0636748046225435</c:v>
                </c:pt>
                <c:pt idx="2902">
                  <c:v>5.0634684684548086</c:v>
                </c:pt>
                <c:pt idx="2903">
                  <c:v>5.0623976989907495</c:v>
                </c:pt>
                <c:pt idx="2904">
                  <c:v>5.0623487938608411</c:v>
                </c:pt>
                <c:pt idx="2905">
                  <c:v>5.0605694212612908</c:v>
                </c:pt>
                <c:pt idx="2906">
                  <c:v>5.0601650308518815</c:v>
                </c:pt>
                <c:pt idx="2907">
                  <c:v>5.0601120920893505</c:v>
                </c:pt>
                <c:pt idx="2908">
                  <c:v>5.0596580663666968</c:v>
                </c:pt>
                <c:pt idx="2909">
                  <c:v>5.0594535998332306</c:v>
                </c:pt>
                <c:pt idx="2910">
                  <c:v>5.0584943521295695</c:v>
                </c:pt>
                <c:pt idx="2911">
                  <c:v>5.0578410034172627</c:v>
                </c:pt>
                <c:pt idx="2912">
                  <c:v>5.0575367850752055</c:v>
                </c:pt>
                <c:pt idx="2913">
                  <c:v>5.0563826221795694</c:v>
                </c:pt>
                <c:pt idx="2914">
                  <c:v>5.0563292203144536</c:v>
                </c:pt>
                <c:pt idx="2915">
                  <c:v>5.056031575371879</c:v>
                </c:pt>
                <c:pt idx="2916">
                  <c:v>5.0557795625299935</c:v>
                </c:pt>
                <c:pt idx="2917">
                  <c:v>5.0555274033649384</c:v>
                </c:pt>
                <c:pt idx="2918">
                  <c:v>5.0546781555520184</c:v>
                </c:pt>
                <c:pt idx="2919">
                  <c:v>5.0546283733160609</c:v>
                </c:pt>
                <c:pt idx="2920">
                  <c:v>5.0542260767089466</c:v>
                </c:pt>
                <c:pt idx="2921">
                  <c:v>5.0539768490723755</c:v>
                </c:pt>
                <c:pt idx="2922">
                  <c:v>5.0530284775272278</c:v>
                </c:pt>
                <c:pt idx="2923">
                  <c:v>5.0529285283656531</c:v>
                </c:pt>
                <c:pt idx="2924">
                  <c:v>5.0524823208748693</c:v>
                </c:pt>
                <c:pt idx="2925">
                  <c:v>5.0523822459264496</c:v>
                </c:pt>
                <c:pt idx="2926">
                  <c:v>5.0519354765261832</c:v>
                </c:pt>
                <c:pt idx="2927">
                  <c:v>5.0514380977943292</c:v>
                </c:pt>
                <c:pt idx="2928">
                  <c:v>5.0513879427471684</c:v>
                </c:pt>
                <c:pt idx="2929">
                  <c:v>5.0511911246856984</c:v>
                </c:pt>
                <c:pt idx="2930">
                  <c:v>5.0510405565491547</c:v>
                </c:pt>
                <c:pt idx="2931">
                  <c:v>5.050642651072212</c:v>
                </c:pt>
                <c:pt idx="2932">
                  <c:v>5.050495758883855</c:v>
                </c:pt>
                <c:pt idx="2933">
                  <c:v>5.0501476580202995</c:v>
                </c:pt>
                <c:pt idx="2934">
                  <c:v>5.049950276942468</c:v>
                </c:pt>
                <c:pt idx="2935">
                  <c:v>5.049853488737349</c:v>
                </c:pt>
                <c:pt idx="2936">
                  <c:v>5.0494544936673744</c:v>
                </c:pt>
                <c:pt idx="2937">
                  <c:v>5.0491598543353495</c:v>
                </c:pt>
                <c:pt idx="2938">
                  <c:v>5.0485660918769026</c:v>
                </c:pt>
                <c:pt idx="2939">
                  <c:v>5.048371875732502</c:v>
                </c:pt>
                <c:pt idx="2940">
                  <c:v>5.0479248487166801</c:v>
                </c:pt>
                <c:pt idx="2941">
                  <c:v>5.0477809247411969</c:v>
                </c:pt>
                <c:pt idx="2942">
                  <c:v>5.0473371831975964</c:v>
                </c:pt>
                <c:pt idx="2943">
                  <c:v>5.0470411034159071</c:v>
                </c:pt>
                <c:pt idx="2944">
                  <c:v>5.0468929877961237</c:v>
                </c:pt>
                <c:pt idx="2945">
                  <c:v>5.0465497891359794</c:v>
                </c:pt>
                <c:pt idx="2946">
                  <c:v>5.0464990663340874</c:v>
                </c:pt>
                <c:pt idx="2947">
                  <c:v>5.0460110445075586</c:v>
                </c:pt>
                <c:pt idx="2948">
                  <c:v>5.0459602587410375</c:v>
                </c:pt>
                <c:pt idx="2949">
                  <c:v>5.0453738391261078</c:v>
                </c:pt>
                <c:pt idx="2950">
                  <c:v>5.0451781898265224</c:v>
                </c:pt>
                <c:pt idx="2951">
                  <c:v>5.0447356974505055</c:v>
                </c:pt>
                <c:pt idx="2952">
                  <c:v>5.0444927223417233</c:v>
                </c:pt>
                <c:pt idx="2953">
                  <c:v>5.0434683822624233</c:v>
                </c:pt>
                <c:pt idx="2954">
                  <c:v>5.0433229735745799</c:v>
                </c:pt>
                <c:pt idx="2955">
                  <c:v>5.0427369155698294</c:v>
                </c:pt>
                <c:pt idx="2956">
                  <c:v>5.0421067097010441</c:v>
                </c:pt>
                <c:pt idx="2957">
                  <c:v>5.0418149299139463</c:v>
                </c:pt>
                <c:pt idx="2958">
                  <c:v>5.0414755880097495</c:v>
                </c:pt>
                <c:pt idx="2959">
                  <c:v>5.0412781742449901</c:v>
                </c:pt>
                <c:pt idx="2960">
                  <c:v>5.0406023401140772</c:v>
                </c:pt>
                <c:pt idx="2961">
                  <c:v>5.0403095475256956</c:v>
                </c:pt>
                <c:pt idx="2962">
                  <c:v>5.0402620490405727</c:v>
                </c:pt>
                <c:pt idx="2963">
                  <c:v>5.0393427224340206</c:v>
                </c:pt>
                <c:pt idx="2964">
                  <c:v>5.039295118084314</c:v>
                </c:pt>
                <c:pt idx="2965">
                  <c:v>5.039199893727873</c:v>
                </c:pt>
                <c:pt idx="2966">
                  <c:v>5.0386678403368732</c:v>
                </c:pt>
                <c:pt idx="2967">
                  <c:v>5.038429396040752</c:v>
                </c:pt>
                <c:pt idx="2968">
                  <c:v>5.0375619448205082</c:v>
                </c:pt>
                <c:pt idx="2969">
                  <c:v>5.0368404027431444</c:v>
                </c:pt>
                <c:pt idx="2970">
                  <c:v>5.0364572193143697</c:v>
                </c:pt>
                <c:pt idx="2971">
                  <c:v>5.0349251031349187</c:v>
                </c:pt>
                <c:pt idx="2972">
                  <c:v>5.0340184923650764</c:v>
                </c:pt>
                <c:pt idx="2973">
                  <c:v>5.0334438612475561</c:v>
                </c:pt>
                <c:pt idx="2974">
                  <c:v>5.033351367040761</c:v>
                </c:pt>
                <c:pt idx="2975">
                  <c:v>5.0332548303397457</c:v>
                </c:pt>
                <c:pt idx="2976">
                  <c:v>5.0327315499649465</c:v>
                </c:pt>
                <c:pt idx="2977">
                  <c:v>5.0326348753748293</c:v>
                </c:pt>
                <c:pt idx="2978">
                  <c:v>5.0321148804346381</c:v>
                </c:pt>
                <c:pt idx="2979">
                  <c:v>5.0315902239016594</c:v>
                </c:pt>
                <c:pt idx="2980">
                  <c:v>5.0312589604208382</c:v>
                </c:pt>
                <c:pt idx="2981">
                  <c:v>5.0310689759088572</c:v>
                </c:pt>
                <c:pt idx="2982">
                  <c:v>5.0309274440718088</c:v>
                </c:pt>
                <c:pt idx="2983">
                  <c:v>5.0308789082507284</c:v>
                </c:pt>
                <c:pt idx="2984">
                  <c:v>5.0308344123158415</c:v>
                </c:pt>
                <c:pt idx="2985">
                  <c:v>5.0303608550353571</c:v>
                </c:pt>
                <c:pt idx="2986">
                  <c:v>5.0303122558486377</c:v>
                </c:pt>
                <c:pt idx="2987">
                  <c:v>5.0301704771495057</c:v>
                </c:pt>
                <c:pt idx="2988">
                  <c:v>5.0301218566529142</c:v>
                </c:pt>
                <c:pt idx="2989">
                  <c:v>5.0297935258501081</c:v>
                </c:pt>
                <c:pt idx="2990">
                  <c:v>5.0296961949607599</c:v>
                </c:pt>
                <c:pt idx="2991">
                  <c:v>5.0292741755291104</c:v>
                </c:pt>
                <c:pt idx="2992">
                  <c:v>5.0284736474596485</c:v>
                </c:pt>
                <c:pt idx="2993">
                  <c:v>5.0280952198517914</c:v>
                </c:pt>
                <c:pt idx="2994">
                  <c:v>5.0275289975484654</c:v>
                </c:pt>
                <c:pt idx="2995">
                  <c:v>5.0270150926160841</c:v>
                </c:pt>
                <c:pt idx="2996">
                  <c:v>5.0269661175588727</c:v>
                </c:pt>
                <c:pt idx="2997">
                  <c:v>5.0259363635062302</c:v>
                </c:pt>
                <c:pt idx="2998">
                  <c:v>5.0254205694129359</c:v>
                </c:pt>
                <c:pt idx="2999">
                  <c:v>5.0253755106819558</c:v>
                </c:pt>
                <c:pt idx="3000">
                  <c:v>5.0251419496251888</c:v>
                </c:pt>
                <c:pt idx="3001">
                  <c:v>5.0231371813449854</c:v>
                </c:pt>
                <c:pt idx="3002">
                  <c:v>5.0230877669954381</c:v>
                </c:pt>
                <c:pt idx="3003">
                  <c:v>5.0229518485365476</c:v>
                </c:pt>
                <c:pt idx="3004">
                  <c:v>5.0226716399288325</c:v>
                </c:pt>
                <c:pt idx="3005">
                  <c:v>5.0223912504126185</c:v>
                </c:pt>
                <c:pt idx="3006">
                  <c:v>5.0223458762698758</c:v>
                </c:pt>
                <c:pt idx="3007">
                  <c:v>5.0221602053962275</c:v>
                </c:pt>
                <c:pt idx="3008">
                  <c:v>5.0221148071067159</c:v>
                </c:pt>
                <c:pt idx="3009">
                  <c:v>5.0220652762870062</c:v>
                </c:pt>
                <c:pt idx="3010">
                  <c:v>5.0219290373982748</c:v>
                </c:pt>
                <c:pt idx="3011">
                  <c:v>5.0215572594219884</c:v>
                </c:pt>
                <c:pt idx="3012">
                  <c:v>5.0210486476071887</c:v>
                </c:pt>
                <c:pt idx="3013">
                  <c:v>5.0208624211902588</c:v>
                </c:pt>
                <c:pt idx="3014">
                  <c:v>5.0199383856209634</c:v>
                </c:pt>
                <c:pt idx="3015">
                  <c:v>5.0197060316363764</c:v>
                </c:pt>
                <c:pt idx="3016">
                  <c:v>5.0194320261802803</c:v>
                </c:pt>
                <c:pt idx="3017">
                  <c:v>5.0192908043580129</c:v>
                </c:pt>
                <c:pt idx="3018">
                  <c:v>5.0190165367183006</c:v>
                </c:pt>
                <c:pt idx="3019">
                  <c:v>5.0189708086007432</c:v>
                </c:pt>
                <c:pt idx="3020">
                  <c:v>5.0181427128403362</c:v>
                </c:pt>
                <c:pt idx="3021">
                  <c:v>5.0178177013637502</c:v>
                </c:pt>
                <c:pt idx="3022">
                  <c:v>5.0174966179535616</c:v>
                </c:pt>
                <c:pt idx="3023">
                  <c:v>5.0174048362183257</c:v>
                </c:pt>
                <c:pt idx="3024">
                  <c:v>5.0165779265789832</c:v>
                </c:pt>
                <c:pt idx="3025">
                  <c:v>5.0164901316208317</c:v>
                </c:pt>
                <c:pt idx="3026">
                  <c:v>5.0164441367014341</c:v>
                </c:pt>
                <c:pt idx="3027">
                  <c:v>5.0162601082964384</c:v>
                </c:pt>
                <c:pt idx="3028">
                  <c:v>5.0159839193930456</c:v>
                </c:pt>
                <c:pt idx="3029">
                  <c:v>5.0157117433916634</c:v>
                </c:pt>
                <c:pt idx="3030">
                  <c:v>5.015619583633212</c:v>
                </c:pt>
                <c:pt idx="3031">
                  <c:v>5.0151626852147295</c:v>
                </c:pt>
                <c:pt idx="3032">
                  <c:v>5.0147976595682815</c:v>
                </c:pt>
                <c:pt idx="3033">
                  <c:v>5.0146591212667504</c:v>
                </c:pt>
                <c:pt idx="3034">
                  <c:v>5.0145667378411956</c:v>
                </c:pt>
                <c:pt idx="3035">
                  <c:v>5.0140666865690227</c:v>
                </c:pt>
                <c:pt idx="3036">
                  <c:v>5.0139321207112042</c:v>
                </c:pt>
                <c:pt idx="3037">
                  <c:v>5.0134734426085084</c:v>
                </c:pt>
                <c:pt idx="3038">
                  <c:v>5.013338692780299</c:v>
                </c:pt>
                <c:pt idx="3039">
                  <c:v>5.0131112075965847</c:v>
                </c:pt>
                <c:pt idx="3040">
                  <c:v>5.0127486702005717</c:v>
                </c:pt>
                <c:pt idx="3041">
                  <c:v>5.0125208756695203</c:v>
                </c:pt>
                <c:pt idx="3042">
                  <c:v>5.012339398236846</c:v>
                </c:pt>
                <c:pt idx="3043">
                  <c:v>5.0122465199850685</c:v>
                </c:pt>
                <c:pt idx="3044">
                  <c:v>5.012022686233907</c:v>
                </c:pt>
                <c:pt idx="3045">
                  <c:v>5.0118410004611702</c:v>
                </c:pt>
                <c:pt idx="3046">
                  <c:v>5.0114774007335043</c:v>
                </c:pt>
                <c:pt idx="3047">
                  <c:v>5.0114308718255067</c:v>
                </c:pt>
                <c:pt idx="3048">
                  <c:v>5.0108890777172119</c:v>
                </c:pt>
                <c:pt idx="3049">
                  <c:v>5.0105289187549378</c:v>
                </c:pt>
                <c:pt idx="3050">
                  <c:v>5.0100326815188181</c:v>
                </c:pt>
                <c:pt idx="3051">
                  <c:v>5.0099393085868291</c:v>
                </c:pt>
                <c:pt idx="3052">
                  <c:v>5.0097609954062339</c:v>
                </c:pt>
                <c:pt idx="3053">
                  <c:v>5.0094466463211376</c:v>
                </c:pt>
                <c:pt idx="3054">
                  <c:v>5.0075130761206976</c:v>
                </c:pt>
                <c:pt idx="3055">
                  <c:v>5.0070176522674643</c:v>
                </c:pt>
                <c:pt idx="3056">
                  <c:v>5.0060336719931424</c:v>
                </c:pt>
                <c:pt idx="3057">
                  <c:v>5.0059437191468863</c:v>
                </c:pt>
                <c:pt idx="3058">
                  <c:v>5.0054078996807219</c:v>
                </c:pt>
                <c:pt idx="3059">
                  <c:v>5.0051375959088675</c:v>
                </c:pt>
                <c:pt idx="3060">
                  <c:v>5.0048284711681985</c:v>
                </c:pt>
                <c:pt idx="3061">
                  <c:v>5.0044718458000483</c:v>
                </c:pt>
                <c:pt idx="3062">
                  <c:v>5.0035337700429094</c:v>
                </c:pt>
                <c:pt idx="3063">
                  <c:v>5.0027792586688893</c:v>
                </c:pt>
                <c:pt idx="3064">
                  <c:v>5.0025159491644331</c:v>
                </c:pt>
                <c:pt idx="3065">
                  <c:v>5.0022481594207164</c:v>
                </c:pt>
                <c:pt idx="3066">
                  <c:v>5.0021142026028365</c:v>
                </c:pt>
                <c:pt idx="3067">
                  <c:v>5.0018029175708278</c:v>
                </c:pt>
                <c:pt idx="3068">
                  <c:v>5.0003472966853639</c:v>
                </c:pt>
                <c:pt idx="3069">
                  <c:v>5.000034742168884</c:v>
                </c:pt>
                <c:pt idx="3070">
                  <c:v>4.9990696139402022</c:v>
                </c:pt>
                <c:pt idx="3071">
                  <c:v>4.9990217364560614</c:v>
                </c:pt>
                <c:pt idx="3072">
                  <c:v>4.9989782068898316</c:v>
                </c:pt>
                <c:pt idx="3073">
                  <c:v>4.9988040449818794</c:v>
                </c:pt>
                <c:pt idx="3074">
                  <c:v>4.9986254565128663</c:v>
                </c:pt>
                <c:pt idx="3075">
                  <c:v>4.998189566637552</c:v>
                </c:pt>
                <c:pt idx="3076">
                  <c:v>4.9979670942312726</c:v>
                </c:pt>
                <c:pt idx="3077">
                  <c:v>4.9978798190318958</c:v>
                </c:pt>
                <c:pt idx="3078">
                  <c:v>4.9969142586079949</c:v>
                </c:pt>
                <c:pt idx="3079">
                  <c:v>4.9961306217706989</c:v>
                </c:pt>
                <c:pt idx="3080">
                  <c:v>4.9958237866004511</c:v>
                </c:pt>
                <c:pt idx="3081">
                  <c:v>4.995648354836999</c:v>
                </c:pt>
                <c:pt idx="3082">
                  <c:v>4.9933833183020537</c:v>
                </c:pt>
                <c:pt idx="3083">
                  <c:v>4.9927743642553555</c:v>
                </c:pt>
                <c:pt idx="3084">
                  <c:v>4.9926904558434453</c:v>
                </c:pt>
                <c:pt idx="3085">
                  <c:v>4.9922574074444173</c:v>
                </c:pt>
                <c:pt idx="3086">
                  <c:v>4.99204072120998</c:v>
                </c:pt>
                <c:pt idx="3087">
                  <c:v>4.9910886750928984</c:v>
                </c:pt>
                <c:pt idx="3088">
                  <c:v>4.9906140871656737</c:v>
                </c:pt>
                <c:pt idx="3089">
                  <c:v>4.9903965792565552</c:v>
                </c:pt>
                <c:pt idx="3090">
                  <c:v>4.9902233828271649</c:v>
                </c:pt>
                <c:pt idx="3091">
                  <c:v>4.9900945509482302</c:v>
                </c:pt>
                <c:pt idx="3092">
                  <c:v>4.9899212340041545</c:v>
                </c:pt>
                <c:pt idx="3093">
                  <c:v>4.9896633526125269</c:v>
                </c:pt>
                <c:pt idx="3094">
                  <c:v>4.9888887883923729</c:v>
                </c:pt>
                <c:pt idx="3095">
                  <c:v>4.9887595599429293</c:v>
                </c:pt>
                <c:pt idx="3096">
                  <c:v>4.9882021002587846</c:v>
                </c:pt>
                <c:pt idx="3097">
                  <c:v>4.9880726672866631</c:v>
                </c:pt>
                <c:pt idx="3098">
                  <c:v>4.987943195728084</c:v>
                </c:pt>
                <c:pt idx="3099">
                  <c:v>4.9869597386006133</c:v>
                </c:pt>
                <c:pt idx="3100">
                  <c:v>4.9867000921542592</c:v>
                </c:pt>
                <c:pt idx="3101">
                  <c:v>4.9866150017935711</c:v>
                </c:pt>
                <c:pt idx="3102">
                  <c:v>4.9865746900136187</c:v>
                </c:pt>
                <c:pt idx="3103">
                  <c:v>4.9862744735370894</c:v>
                </c:pt>
                <c:pt idx="3104">
                  <c:v>4.9859336780644705</c:v>
                </c:pt>
                <c:pt idx="3105">
                  <c:v>4.9858484373946395</c:v>
                </c:pt>
                <c:pt idx="3106">
                  <c:v>4.9856779058469813</c:v>
                </c:pt>
                <c:pt idx="3107">
                  <c:v>4.9853770685914167</c:v>
                </c:pt>
                <c:pt idx="3108">
                  <c:v>4.9847837638862496</c:v>
                </c:pt>
                <c:pt idx="3109">
                  <c:v>4.9842301812994316</c:v>
                </c:pt>
                <c:pt idx="3110">
                  <c:v>4.9840590130110334</c:v>
                </c:pt>
                <c:pt idx="3111">
                  <c:v>4.9839734035617544</c:v>
                </c:pt>
                <c:pt idx="3112">
                  <c:v>4.9838021340197738</c:v>
                </c:pt>
                <c:pt idx="3113">
                  <c:v>4.9835902071642328</c:v>
                </c:pt>
                <c:pt idx="3114">
                  <c:v>4.9834639036932593</c:v>
                </c:pt>
                <c:pt idx="3115">
                  <c:v>4.9826149134821796</c:v>
                </c:pt>
                <c:pt idx="3116">
                  <c:v>4.9824883260117954</c:v>
                </c:pt>
                <c:pt idx="3117">
                  <c:v>4.9818955868566324</c:v>
                </c:pt>
                <c:pt idx="3118">
                  <c:v>4.9817687895137039</c:v>
                </c:pt>
                <c:pt idx="3119">
                  <c:v>4.9815150837138606</c:v>
                </c:pt>
                <c:pt idx="3120">
                  <c:v>4.9809663913512292</c:v>
                </c:pt>
                <c:pt idx="3121">
                  <c:v>4.9807122162364594</c:v>
                </c:pt>
                <c:pt idx="3122">
                  <c:v>4.9806713527859161</c:v>
                </c:pt>
                <c:pt idx="3123">
                  <c:v>4.9800397507496204</c:v>
                </c:pt>
                <c:pt idx="3124">
                  <c:v>4.979279702785119</c:v>
                </c:pt>
                <c:pt idx="3125">
                  <c:v>4.9790701143909484</c:v>
                </c:pt>
                <c:pt idx="3126">
                  <c:v>4.9784407416461933</c:v>
                </c:pt>
                <c:pt idx="3127">
                  <c:v>4.9782307478841723</c:v>
                </c:pt>
                <c:pt idx="3128">
                  <c:v>4.9781896502689653</c:v>
                </c:pt>
                <c:pt idx="3129">
                  <c:v>4.9780617661449833</c:v>
                </c:pt>
                <c:pt idx="3130">
                  <c:v>4.9778515890131585</c:v>
                </c:pt>
                <c:pt idx="3131">
                  <c:v>4.9778104555004967</c:v>
                </c:pt>
                <c:pt idx="3132">
                  <c:v>4.9777693180915801</c:v>
                </c:pt>
                <c:pt idx="3133">
                  <c:v>4.9776001566820423</c:v>
                </c:pt>
                <c:pt idx="3134">
                  <c:v>4.977225023431612</c:v>
                </c:pt>
                <c:pt idx="3135">
                  <c:v>4.9767212864713324</c:v>
                </c:pt>
                <c:pt idx="3136">
                  <c:v>4.9766388011307434</c:v>
                </c:pt>
                <c:pt idx="3137">
                  <c:v>4.9751789709408794</c:v>
                </c:pt>
                <c:pt idx="3138">
                  <c:v>4.9748017395761561</c:v>
                </c:pt>
                <c:pt idx="3139">
                  <c:v>4.9745116927373294</c:v>
                </c:pt>
                <c:pt idx="3140">
                  <c:v>4.9741384905115735</c:v>
                </c:pt>
                <c:pt idx="3141">
                  <c:v>4.9740970037941379</c:v>
                </c:pt>
                <c:pt idx="3142">
                  <c:v>4.9739725198579796</c:v>
                </c:pt>
                <c:pt idx="3143">
                  <c:v>4.9735988538176272</c:v>
                </c:pt>
                <c:pt idx="3144">
                  <c:v>4.973266436108533</c:v>
                </c:pt>
                <c:pt idx="3145">
                  <c:v>4.9730169557444164</c:v>
                </c:pt>
                <c:pt idx="3146">
                  <c:v>4.9728921617990434</c:v>
                </c:pt>
                <c:pt idx="3147">
                  <c:v>4.9722306175214408</c:v>
                </c:pt>
                <c:pt idx="3148">
                  <c:v>4.9721472747631665</c:v>
                </c:pt>
                <c:pt idx="3149">
                  <c:v>4.9711551946237371</c:v>
                </c:pt>
                <c:pt idx="3150">
                  <c:v>4.9706629498871502</c:v>
                </c:pt>
                <c:pt idx="3151">
                  <c:v>4.970621129814714</c:v>
                </c:pt>
                <c:pt idx="3152">
                  <c:v>4.9702073588068574</c:v>
                </c:pt>
                <c:pt idx="3153">
                  <c:v>4.9697559454826266</c:v>
                </c:pt>
                <c:pt idx="3154">
                  <c:v>4.9695929491226787</c:v>
                </c:pt>
                <c:pt idx="3155">
                  <c:v>4.9684409180219165</c:v>
                </c:pt>
                <c:pt idx="3156">
                  <c:v>4.9683194736307392</c:v>
                </c:pt>
                <c:pt idx="3157">
                  <c:v>4.9678286793301556</c:v>
                </c:pt>
                <c:pt idx="3158">
                  <c:v>4.9674590490637653</c:v>
                </c:pt>
                <c:pt idx="3159">
                  <c:v>4.9665171764467857</c:v>
                </c:pt>
                <c:pt idx="3160">
                  <c:v>4.9663951928392072</c:v>
                </c:pt>
                <c:pt idx="3161">
                  <c:v>4.9657424678490907</c:v>
                </c:pt>
                <c:pt idx="3162">
                  <c:v>4.9649287108038509</c:v>
                </c:pt>
                <c:pt idx="3163">
                  <c:v>4.9647638922681177</c:v>
                </c:pt>
                <c:pt idx="3164">
                  <c:v>4.9646037229162099</c:v>
                </c:pt>
                <c:pt idx="3165">
                  <c:v>4.9643586437095264</c:v>
                </c:pt>
                <c:pt idx="3166">
                  <c:v>4.963589517203487</c:v>
                </c:pt>
                <c:pt idx="3167">
                  <c:v>4.9633060598255483</c:v>
                </c:pt>
                <c:pt idx="3168">
                  <c:v>4.9630224173184718</c:v>
                </c:pt>
                <c:pt idx="3169">
                  <c:v>4.9626959992553044</c:v>
                </c:pt>
                <c:pt idx="3170">
                  <c:v>4.9624924551471414</c:v>
                </c:pt>
                <c:pt idx="3171">
                  <c:v>4.9624545759484979</c:v>
                </c:pt>
                <c:pt idx="3172">
                  <c:v>4.9612834270035773</c:v>
                </c:pt>
                <c:pt idx="3173">
                  <c:v>4.9609604502421911</c:v>
                </c:pt>
                <c:pt idx="3174">
                  <c:v>4.9605183427807065</c:v>
                </c:pt>
                <c:pt idx="3175">
                  <c:v>4.9596709014864073</c:v>
                </c:pt>
                <c:pt idx="3176">
                  <c:v>4.9592704103340903</c:v>
                </c:pt>
                <c:pt idx="3177">
                  <c:v>4.9591082017177186</c:v>
                </c:pt>
                <c:pt idx="3178">
                  <c:v>4.9590700261781384</c:v>
                </c:pt>
                <c:pt idx="3179">
                  <c:v>4.9589888920127585</c:v>
                </c:pt>
                <c:pt idx="3180">
                  <c:v>4.9588695495219408</c:v>
                </c:pt>
                <c:pt idx="3181">
                  <c:v>4.9587501742272408</c:v>
                </c:pt>
                <c:pt idx="3182">
                  <c:v>4.9585877711503494</c:v>
                </c:pt>
                <c:pt idx="3183">
                  <c:v>4.9583058098369879</c:v>
                </c:pt>
                <c:pt idx="3184">
                  <c:v>4.958267563696908</c:v>
                </c:pt>
                <c:pt idx="3185">
                  <c:v>4.9578657757427926</c:v>
                </c:pt>
                <c:pt idx="3186">
                  <c:v>4.9577078287191165</c:v>
                </c:pt>
                <c:pt idx="3187">
                  <c:v>4.9575067221197102</c:v>
                </c:pt>
                <c:pt idx="3188">
                  <c:v>4.9573869715821264</c:v>
                </c:pt>
                <c:pt idx="3189">
                  <c:v>4.9564277767184066</c:v>
                </c:pt>
                <c:pt idx="3190">
                  <c:v>4.9561492134802094</c:v>
                </c:pt>
                <c:pt idx="3191">
                  <c:v>4.9553942739521188</c:v>
                </c:pt>
                <c:pt idx="3192">
                  <c:v>4.9543197104851071</c:v>
                </c:pt>
                <c:pt idx="3193">
                  <c:v>4.9536823910643353</c:v>
                </c:pt>
                <c:pt idx="3194">
                  <c:v>4.9535277484377236</c:v>
                </c:pt>
                <c:pt idx="3195">
                  <c:v>4.9530489738149397</c:v>
                </c:pt>
                <c:pt idx="3196">
                  <c:v>4.9528941054376983</c:v>
                </c:pt>
                <c:pt idx="3197">
                  <c:v>4.9523758628740282</c:v>
                </c:pt>
                <c:pt idx="3198">
                  <c:v>4.9515900551242309</c:v>
                </c:pt>
                <c:pt idx="3199">
                  <c:v>4.9507590459757811</c:v>
                </c:pt>
                <c:pt idx="3200">
                  <c:v>4.9502479881202524</c:v>
                </c:pt>
                <c:pt idx="3201">
                  <c:v>4.9498143343379075</c:v>
                </c:pt>
                <c:pt idx="3202">
                  <c:v>4.9496973198262237</c:v>
                </c:pt>
                <c:pt idx="3203">
                  <c:v>4.9496583079817436</c:v>
                </c:pt>
                <c:pt idx="3204">
                  <c:v>4.9493851269042191</c:v>
                </c:pt>
                <c:pt idx="3205">
                  <c:v>4.9493460870047077</c:v>
                </c:pt>
                <c:pt idx="3206">
                  <c:v>4.9487551801682734</c:v>
                </c:pt>
                <c:pt idx="3207">
                  <c:v>4.9484814302325244</c:v>
                </c:pt>
                <c:pt idx="3208">
                  <c:v>4.9484031842612053</c:v>
                </c:pt>
                <c:pt idx="3209">
                  <c:v>4.9476983354105677</c:v>
                </c:pt>
                <c:pt idx="3210">
                  <c:v>4.9476591435791235</c:v>
                </c:pt>
                <c:pt idx="3211">
                  <c:v>4.9469187335932734</c:v>
                </c:pt>
                <c:pt idx="3212">
                  <c:v>4.9464915659028312</c:v>
                </c:pt>
                <c:pt idx="3213">
                  <c:v>4.9462950258796088</c:v>
                </c:pt>
                <c:pt idx="3214">
                  <c:v>4.9461770591582725</c:v>
                </c:pt>
                <c:pt idx="3215">
                  <c:v>4.9461377297960629</c:v>
                </c:pt>
                <c:pt idx="3216">
                  <c:v>4.9453602441975599</c:v>
                </c:pt>
                <c:pt idx="3217">
                  <c:v>4.9450892735589385</c:v>
                </c:pt>
                <c:pt idx="3218">
                  <c:v>4.9450104139807811</c:v>
                </c:pt>
                <c:pt idx="3219">
                  <c:v>4.9448920977581814</c:v>
                </c:pt>
                <c:pt idx="3220">
                  <c:v>4.9448526518532798</c:v>
                </c:pt>
                <c:pt idx="3221">
                  <c:v>4.9448181337472503</c:v>
                </c:pt>
                <c:pt idx="3222">
                  <c:v>4.9435736511982125</c:v>
                </c:pt>
                <c:pt idx="3223">
                  <c:v>4.9425288939584986</c:v>
                </c:pt>
                <c:pt idx="3224">
                  <c:v>4.9424545263424733</c:v>
                </c:pt>
                <c:pt idx="3225">
                  <c:v>4.9421420432193077</c:v>
                </c:pt>
                <c:pt idx="3226">
                  <c:v>4.9421073089893559</c:v>
                </c:pt>
                <c:pt idx="3227">
                  <c:v>4.9420279060305639</c:v>
                </c:pt>
                <c:pt idx="3228">
                  <c:v>4.9419137388374752</c:v>
                </c:pt>
                <c:pt idx="3229">
                  <c:v>4.9417200823706402</c:v>
                </c:pt>
                <c:pt idx="3230">
                  <c:v>4.9416406085763471</c:v>
                </c:pt>
                <c:pt idx="3231">
                  <c:v>4.9392945594264495</c:v>
                </c:pt>
                <c:pt idx="3232">
                  <c:v>4.939219635854827</c:v>
                </c:pt>
                <c:pt idx="3233">
                  <c:v>4.9388348245765945</c:v>
                </c:pt>
                <c:pt idx="3234">
                  <c:v>4.9386047745232311</c:v>
                </c:pt>
                <c:pt idx="3235">
                  <c:v>4.9384146412185865</c:v>
                </c:pt>
                <c:pt idx="3236">
                  <c:v>4.9378437413538929</c:v>
                </c:pt>
                <c:pt idx="3237">
                  <c:v>4.9371516464397285</c:v>
                </c:pt>
                <c:pt idx="3238">
                  <c:v>4.9370010449672463</c:v>
                </c:pt>
                <c:pt idx="3239">
                  <c:v>4.9368102081003222</c:v>
                </c:pt>
                <c:pt idx="3240">
                  <c:v>4.9365036892495331</c:v>
                </c:pt>
                <c:pt idx="3241">
                  <c:v>4.9363930883645262</c:v>
                </c:pt>
                <c:pt idx="3242">
                  <c:v>4.9360510528974704</c:v>
                </c:pt>
                <c:pt idx="3243">
                  <c:v>4.9352502406116479</c:v>
                </c:pt>
                <c:pt idx="3244">
                  <c:v>4.9348719858117471</c:v>
                </c:pt>
                <c:pt idx="3245">
                  <c:v>4.9341094320042309</c:v>
                </c:pt>
                <c:pt idx="3246">
                  <c:v>4.9336188723011327</c:v>
                </c:pt>
                <c:pt idx="3247">
                  <c:v>4.9333151556945776</c:v>
                </c:pt>
                <c:pt idx="3248">
                  <c:v>4.933239193343967</c:v>
                </c:pt>
                <c:pt idx="3249">
                  <c:v>4.9331277578569708</c:v>
                </c:pt>
                <c:pt idx="3250">
                  <c:v>4.9324839116259485</c:v>
                </c:pt>
                <c:pt idx="3251">
                  <c:v>4.9323722821479139</c:v>
                </c:pt>
                <c:pt idx="3252">
                  <c:v>4.932296154685881</c:v>
                </c:pt>
                <c:pt idx="3253">
                  <c:v>4.9320676922007278</c:v>
                </c:pt>
                <c:pt idx="3254">
                  <c:v>4.9318035413392005</c:v>
                </c:pt>
                <c:pt idx="3255">
                  <c:v>4.9316917368216737</c:v>
                </c:pt>
                <c:pt idx="3256">
                  <c:v>4.9314273571242175</c:v>
                </c:pt>
                <c:pt idx="3257">
                  <c:v>4.9313154557076038</c:v>
                </c:pt>
                <c:pt idx="3258">
                  <c:v>4.9310508467773895</c:v>
                </c:pt>
                <c:pt idx="3259">
                  <c:v>4.930791169784893</c:v>
                </c:pt>
                <c:pt idx="3260">
                  <c:v>4.9300010010090789</c:v>
                </c:pt>
                <c:pt idx="3261">
                  <c:v>4.9298887314221664</c:v>
                </c:pt>
                <c:pt idx="3262">
                  <c:v>4.9297764328049034</c:v>
                </c:pt>
                <c:pt idx="3263">
                  <c:v>4.9297355897435402</c:v>
                </c:pt>
                <c:pt idx="3264">
                  <c:v>4.9295517484192617</c:v>
                </c:pt>
                <c:pt idx="3265">
                  <c:v>4.9294393626208119</c:v>
                </c:pt>
                <c:pt idx="3266">
                  <c:v>4.9285392277089199</c:v>
                </c:pt>
                <c:pt idx="3267">
                  <c:v>4.9285033882831124</c:v>
                </c:pt>
                <c:pt idx="3268">
                  <c:v>4.9283497572358614</c:v>
                </c:pt>
                <c:pt idx="3269">
                  <c:v>4.9280525830194284</c:v>
                </c:pt>
                <c:pt idx="3270">
                  <c:v>4.927975694511888</c:v>
                </c:pt>
                <c:pt idx="3271">
                  <c:v>4.9279039196212509</c:v>
                </c:pt>
                <c:pt idx="3272">
                  <c:v>4.9274165621222901</c:v>
                </c:pt>
                <c:pt idx="3273">
                  <c:v>4.9271957888032603</c:v>
                </c:pt>
                <c:pt idx="3274">
                  <c:v>4.9270057311896487</c:v>
                </c:pt>
                <c:pt idx="3275">
                  <c:v>4.9268207304017633</c:v>
                </c:pt>
                <c:pt idx="3276">
                  <c:v>4.9267487643628911</c:v>
                </c:pt>
                <c:pt idx="3277">
                  <c:v>4.9263012793208318</c:v>
                </c:pt>
                <c:pt idx="3278">
                  <c:v>4.9238861750964658</c:v>
                </c:pt>
                <c:pt idx="3279">
                  <c:v>4.9233321123942497</c:v>
                </c:pt>
                <c:pt idx="3280">
                  <c:v>4.9230729620608074</c:v>
                </c:pt>
                <c:pt idx="3281">
                  <c:v>4.9230366686707816</c:v>
                </c:pt>
                <c:pt idx="3282">
                  <c:v>4.9228136569959551</c:v>
                </c:pt>
                <c:pt idx="3283">
                  <c:v>4.9226683785040724</c:v>
                </c:pt>
                <c:pt idx="3284">
                  <c:v>4.9224088316889345</c:v>
                </c:pt>
                <c:pt idx="3285">
                  <c:v>4.921858078916328</c:v>
                </c:pt>
                <c:pt idx="3286">
                  <c:v>4.9213795002588334</c:v>
                </c:pt>
                <c:pt idx="3287">
                  <c:v>4.9212649793591892</c:v>
                </c:pt>
                <c:pt idx="3288">
                  <c:v>4.9209733352740894</c:v>
                </c:pt>
                <c:pt idx="3289">
                  <c:v>4.9207909582160605</c:v>
                </c:pt>
                <c:pt idx="3290">
                  <c:v>4.9206032904499839</c:v>
                </c:pt>
                <c:pt idx="3291">
                  <c:v>4.9203112015291621</c:v>
                </c:pt>
                <c:pt idx="3292">
                  <c:v>4.9201650833680031</c:v>
                </c:pt>
                <c:pt idx="3293">
                  <c:v>4.9197995727392234</c:v>
                </c:pt>
                <c:pt idx="3294">
                  <c:v>4.9196167020022692</c:v>
                </c:pt>
                <c:pt idx="3295">
                  <c:v>4.918371134693583</c:v>
                </c:pt>
                <c:pt idx="3296">
                  <c:v>4.9180775401414705</c:v>
                </c:pt>
                <c:pt idx="3297">
                  <c:v>4.9179306684027271</c:v>
                </c:pt>
                <c:pt idx="3298">
                  <c:v>4.9176787726632094</c:v>
                </c:pt>
                <c:pt idx="3299">
                  <c:v>4.9176052755430613</c:v>
                </c:pt>
                <c:pt idx="3300">
                  <c:v>4.9172743844932283</c:v>
                </c:pt>
                <c:pt idx="3301">
                  <c:v>4.9168012452352885</c:v>
                </c:pt>
                <c:pt idx="3302">
                  <c:v>4.9164381557361709</c:v>
                </c:pt>
                <c:pt idx="3303">
                  <c:v>4.9155633904248184</c:v>
                </c:pt>
                <c:pt idx="3304">
                  <c:v>4.9154209425720907</c:v>
                </c:pt>
                <c:pt idx="3305">
                  <c:v>4.9149827545148836</c:v>
                </c:pt>
                <c:pt idx="3306">
                  <c:v>4.9146604305892234</c:v>
                </c:pt>
                <c:pt idx="3307">
                  <c:v>4.9144383635000484</c:v>
                </c:pt>
                <c:pt idx="3308">
                  <c:v>4.914189725147823</c:v>
                </c:pt>
                <c:pt idx="3309">
                  <c:v>4.9140415324816127</c:v>
                </c:pt>
                <c:pt idx="3310">
                  <c:v>4.9138985845041541</c:v>
                </c:pt>
                <c:pt idx="3311">
                  <c:v>4.9136814253414034</c:v>
                </c:pt>
                <c:pt idx="3312">
                  <c:v>4.9125249470353785</c:v>
                </c:pt>
                <c:pt idx="3313">
                  <c:v>4.9124558853381881</c:v>
                </c:pt>
                <c:pt idx="3314">
                  <c:v>4.9117327345572326</c:v>
                </c:pt>
                <c:pt idx="3315">
                  <c:v>4.9105443678188685</c:v>
                </c:pt>
                <c:pt idx="3316">
                  <c:v>4.9105123488602205</c:v>
                </c:pt>
                <c:pt idx="3317">
                  <c:v>4.9102934894400736</c:v>
                </c:pt>
                <c:pt idx="3318">
                  <c:v>4.9099035396936443</c:v>
                </c:pt>
                <c:pt idx="3319">
                  <c:v>4.9097912974895728</c:v>
                </c:pt>
                <c:pt idx="3320">
                  <c:v>4.9094704455416434</c:v>
                </c:pt>
                <c:pt idx="3321">
                  <c:v>4.9082222180282384</c:v>
                </c:pt>
                <c:pt idx="3322">
                  <c:v>4.908039772917383</c:v>
                </c:pt>
                <c:pt idx="3323">
                  <c:v>4.908007568763681</c:v>
                </c:pt>
                <c:pt idx="3324">
                  <c:v>4.9071479092296784</c:v>
                </c:pt>
                <c:pt idx="3325">
                  <c:v>4.9069381090262416</c:v>
                </c:pt>
                <c:pt idx="3326">
                  <c:v>4.9068304798512212</c:v>
                </c:pt>
                <c:pt idx="3327">
                  <c:v>4.9055152516698417</c:v>
                </c:pt>
                <c:pt idx="3328">
                  <c:v>4.9052668519594054</c:v>
                </c:pt>
                <c:pt idx="3329">
                  <c:v>4.904699319777011</c:v>
                </c:pt>
                <c:pt idx="3330">
                  <c:v>4.9042393451411703</c:v>
                </c:pt>
                <c:pt idx="3331">
                  <c:v>4.9041310449780369</c:v>
                </c:pt>
                <c:pt idx="3332">
                  <c:v>4.9037463611379097</c:v>
                </c:pt>
                <c:pt idx="3333">
                  <c:v>4.9034264348587033</c:v>
                </c:pt>
                <c:pt idx="3334">
                  <c:v>4.9031768372035893</c:v>
                </c:pt>
                <c:pt idx="3335">
                  <c:v>4.9030356967884945</c:v>
                </c:pt>
                <c:pt idx="3336">
                  <c:v>4.9026174347459905</c:v>
                </c:pt>
                <c:pt idx="3337">
                  <c:v>4.9016980163070416</c:v>
                </c:pt>
                <c:pt idx="3338">
                  <c:v>4.9015945279149955</c:v>
                </c:pt>
                <c:pt idx="3339">
                  <c:v>4.9014910148567434</c:v>
                </c:pt>
                <c:pt idx="3340">
                  <c:v>4.901033082291729</c:v>
                </c:pt>
                <c:pt idx="3341">
                  <c:v>4.9007493580610824</c:v>
                </c:pt>
                <c:pt idx="3342">
                  <c:v>4.9007166087191081</c:v>
                </c:pt>
                <c:pt idx="3343">
                  <c:v>4.9006783980319577</c:v>
                </c:pt>
                <c:pt idx="3344">
                  <c:v>4.9006456433383834</c:v>
                </c:pt>
                <c:pt idx="3345">
                  <c:v>4.9004326775935674</c:v>
                </c:pt>
                <c:pt idx="3346">
                  <c:v>4.900121231991279</c:v>
                </c:pt>
                <c:pt idx="3347">
                  <c:v>4.9000501692490328</c:v>
                </c:pt>
                <c:pt idx="3348">
                  <c:v>4.8995961866509337</c:v>
                </c:pt>
                <c:pt idx="3349">
                  <c:v>4.8991745973047669</c:v>
                </c:pt>
                <c:pt idx="3350">
                  <c:v>4.8989280243108597</c:v>
                </c:pt>
                <c:pt idx="3351">
                  <c:v>4.898615497416186</c:v>
                </c:pt>
                <c:pt idx="3352">
                  <c:v>4.8983686066956373</c:v>
                </c:pt>
                <c:pt idx="3353">
                  <c:v>4.8982313845131005</c:v>
                </c:pt>
                <c:pt idx="3354">
                  <c:v>4.8975006327153965</c:v>
                </c:pt>
                <c:pt idx="3355">
                  <c:v>4.8972531072138263</c:v>
                </c:pt>
                <c:pt idx="3356">
                  <c:v>4.8966970357818065</c:v>
                </c:pt>
                <c:pt idx="3357">
                  <c:v>4.8965262174895496</c:v>
                </c:pt>
                <c:pt idx="3358">
                  <c:v>4.8963498184286802</c:v>
                </c:pt>
                <c:pt idx="3359">
                  <c:v>4.8962450475760555</c:v>
                </c:pt>
                <c:pt idx="3360">
                  <c:v>4.8961402514420165</c:v>
                </c:pt>
                <c:pt idx="3361">
                  <c:v>4.8961071526716804</c:v>
                </c:pt>
                <c:pt idx="3362">
                  <c:v>4.8957981091114862</c:v>
                </c:pt>
                <c:pt idx="3363">
                  <c:v>4.8956545498128747</c:v>
                </c:pt>
                <c:pt idx="3364">
                  <c:v>4.8955882756662561</c:v>
                </c:pt>
                <c:pt idx="3365">
                  <c:v>4.8955551347999835</c:v>
                </c:pt>
                <c:pt idx="3366">
                  <c:v>4.8952401703738664</c:v>
                </c:pt>
                <c:pt idx="3367">
                  <c:v>4.8946538389925269</c:v>
                </c:pt>
                <c:pt idx="3368">
                  <c:v>4.8939946544964537</c:v>
                </c:pt>
                <c:pt idx="3369">
                  <c:v>4.8937894938980575</c:v>
                </c:pt>
                <c:pt idx="3370">
                  <c:v>4.8936508169859581</c:v>
                </c:pt>
                <c:pt idx="3371">
                  <c:v>4.8934454938560794</c:v>
                </c:pt>
                <c:pt idx="3372">
                  <c:v>4.893095666096225</c:v>
                </c:pt>
                <c:pt idx="3373">
                  <c:v>4.8929623242217071</c:v>
                </c:pt>
                <c:pt idx="3374">
                  <c:v>4.8928233828876246</c:v>
                </c:pt>
                <c:pt idx="3375">
                  <c:v>4.892239343395671</c:v>
                </c:pt>
                <c:pt idx="3376">
                  <c:v>4.8920277830146999</c:v>
                </c:pt>
                <c:pt idx="3377">
                  <c:v>4.8917548292566675</c:v>
                </c:pt>
                <c:pt idx="3378">
                  <c:v>4.8914482481037398</c:v>
                </c:pt>
                <c:pt idx="3379">
                  <c:v>4.8904154293893747</c:v>
                </c:pt>
                <c:pt idx="3380">
                  <c:v>4.8901079009200785</c:v>
                </c:pt>
                <c:pt idx="3381">
                  <c:v>4.8900072079245342</c:v>
                </c:pt>
                <c:pt idx="3382">
                  <c:v>4.8897665690028305</c:v>
                </c:pt>
                <c:pt idx="3383">
                  <c:v>4.8895257966711911</c:v>
                </c:pt>
                <c:pt idx="3384">
                  <c:v>4.8890494582775332</c:v>
                </c:pt>
                <c:pt idx="3385">
                  <c:v>4.888774625616974</c:v>
                </c:pt>
                <c:pt idx="3386">
                  <c:v>4.8884996189251382</c:v>
                </c:pt>
                <c:pt idx="3387">
                  <c:v>4.8877185489040302</c:v>
                </c:pt>
                <c:pt idx="3388">
                  <c:v>4.8867670064898707</c:v>
                </c:pt>
                <c:pt idx="3389">
                  <c:v>4.8864230376410722</c:v>
                </c:pt>
                <c:pt idx="3390">
                  <c:v>4.8846990950505731</c:v>
                </c:pt>
                <c:pt idx="3391">
                  <c:v>4.8837182019639576</c:v>
                </c:pt>
                <c:pt idx="3392">
                  <c:v>4.8834456535784305</c:v>
                </c:pt>
                <c:pt idx="3393">
                  <c:v>4.8833490849946255</c:v>
                </c:pt>
                <c:pt idx="3394">
                  <c:v>4.8833149968376759</c:v>
                </c:pt>
                <c:pt idx="3395">
                  <c:v>4.8828431692838494</c:v>
                </c:pt>
                <c:pt idx="3396">
                  <c:v>4.882672503001972</c:v>
                </c:pt>
                <c:pt idx="3397">
                  <c:v>4.8826383616960385</c:v>
                </c:pt>
                <c:pt idx="3398">
                  <c:v>4.882473307537075</c:v>
                </c:pt>
                <c:pt idx="3399">
                  <c:v>4.8824049909113478</c:v>
                </c:pt>
                <c:pt idx="3400">
                  <c:v>4.8821657980568149</c:v>
                </c:pt>
                <c:pt idx="3401">
                  <c:v>4.8818637713220712</c:v>
                </c:pt>
                <c:pt idx="3402">
                  <c:v>4.8817953587384642</c:v>
                </c:pt>
                <c:pt idx="3403">
                  <c:v>4.88162998382297</c:v>
                </c:pt>
                <c:pt idx="3404">
                  <c:v>4.8815957604595157</c:v>
                </c:pt>
                <c:pt idx="3405">
                  <c:v>4.8810592420406582</c:v>
                </c:pt>
                <c:pt idx="3406">
                  <c:v>4.8809907025954695</c:v>
                </c:pt>
                <c:pt idx="3407">
                  <c:v>4.8807907340749432</c:v>
                </c:pt>
                <c:pt idx="3408">
                  <c:v>4.880390520598489</c:v>
                </c:pt>
                <c:pt idx="3409">
                  <c:v>4.8803561994192384</c:v>
                </c:pt>
                <c:pt idx="3410">
                  <c:v>4.8803218755274465</c:v>
                </c:pt>
                <c:pt idx="3411">
                  <c:v>4.8801559384642452</c:v>
                </c:pt>
                <c:pt idx="3412">
                  <c:v>4.8799555851227492</c:v>
                </c:pt>
                <c:pt idx="3413">
                  <c:v>4.8791188270830697</c:v>
                </c:pt>
                <c:pt idx="3414">
                  <c:v>4.8790499806961973</c:v>
                </c:pt>
                <c:pt idx="3415">
                  <c:v>4.878516050827205</c:v>
                </c:pt>
                <c:pt idx="3416">
                  <c:v>4.8774865280695963</c:v>
                </c:pt>
                <c:pt idx="3417">
                  <c:v>4.8774174224155606</c:v>
                </c:pt>
                <c:pt idx="3418">
                  <c:v>4.8772215633258158</c:v>
                </c:pt>
                <c:pt idx="3419">
                  <c:v>4.876656533584959</c:v>
                </c:pt>
                <c:pt idx="3420">
                  <c:v>4.8763564231004723</c:v>
                </c:pt>
                <c:pt idx="3421">
                  <c:v>4.8756919798290568</c:v>
                </c:pt>
                <c:pt idx="3422">
                  <c:v>4.8755589691008447</c:v>
                </c:pt>
                <c:pt idx="3423">
                  <c:v>4.8754606306342785</c:v>
                </c:pt>
                <c:pt idx="3424">
                  <c:v>4.8747310740976229</c:v>
                </c:pt>
                <c:pt idx="3425">
                  <c:v>4.8746035654408377</c:v>
                </c:pt>
                <c:pt idx="3426">
                  <c:v>4.8735763358395943</c:v>
                </c:pt>
                <c:pt idx="3427">
                  <c:v>4.8735124164498611</c:v>
                </c:pt>
                <c:pt idx="3428">
                  <c:v>4.8734484876511024</c:v>
                </c:pt>
                <c:pt idx="3429">
                  <c:v>4.8733147879279946</c:v>
                </c:pt>
                <c:pt idx="3430">
                  <c:v>4.8731170694330475</c:v>
                </c:pt>
                <c:pt idx="3431">
                  <c:v>4.8726223790252865</c:v>
                </c:pt>
                <c:pt idx="3432">
                  <c:v>4.8725932620341004</c:v>
                </c:pt>
                <c:pt idx="3433">
                  <c:v>4.8719988489045116</c:v>
                </c:pt>
                <c:pt idx="3434">
                  <c:v>4.8718005302647613</c:v>
                </c:pt>
                <c:pt idx="3435">
                  <c:v>4.8717713581192363</c:v>
                </c:pt>
                <c:pt idx="3436">
                  <c:v>4.8716021210223177</c:v>
                </c:pt>
                <c:pt idx="3437">
                  <c:v>4.8715729355458794</c:v>
                </c:pt>
                <c:pt idx="3438">
                  <c:v>4.8710472613054963</c:v>
                </c:pt>
                <c:pt idx="3439">
                  <c:v>4.870947895798416</c:v>
                </c:pt>
                <c:pt idx="3440">
                  <c:v>4.8698006248508454</c:v>
                </c:pt>
                <c:pt idx="3441">
                  <c:v>4.8697713180546573</c:v>
                </c:pt>
                <c:pt idx="3442">
                  <c:v>4.8697361472885072</c:v>
                </c:pt>
                <c:pt idx="3443">
                  <c:v>4.8690497474376464</c:v>
                </c:pt>
                <c:pt idx="3444">
                  <c:v>4.8689205595381262</c:v>
                </c:pt>
                <c:pt idx="3445">
                  <c:v>4.8687267056058454</c:v>
                </c:pt>
                <c:pt idx="3446">
                  <c:v>4.8684034233065399</c:v>
                </c:pt>
                <c:pt idx="3447">
                  <c:v>4.8680740157114535</c:v>
                </c:pt>
                <c:pt idx="3448">
                  <c:v>4.867915104875328</c:v>
                </c:pt>
                <c:pt idx="3449">
                  <c:v>4.8678444591684755</c:v>
                </c:pt>
                <c:pt idx="3450">
                  <c:v>4.8671963374753888</c:v>
                </c:pt>
                <c:pt idx="3451">
                  <c:v>4.8671019846016801</c:v>
                </c:pt>
                <c:pt idx="3452">
                  <c:v>4.8661277730258945</c:v>
                </c:pt>
                <c:pt idx="3453">
                  <c:v>4.8657374756711178</c:v>
                </c:pt>
                <c:pt idx="3454">
                  <c:v>4.8654474824110912</c:v>
                </c:pt>
                <c:pt idx="3455">
                  <c:v>4.8652816849956109</c:v>
                </c:pt>
                <c:pt idx="3456">
                  <c:v>4.8650565729294488</c:v>
                </c:pt>
                <c:pt idx="3457">
                  <c:v>4.8641549560020163</c:v>
                </c:pt>
                <c:pt idx="3458">
                  <c:v>4.8637034446398522</c:v>
                </c:pt>
                <c:pt idx="3459">
                  <c:v>4.8636380554064305</c:v>
                </c:pt>
                <c:pt idx="3460">
                  <c:v>4.8635429262156782</c:v>
                </c:pt>
                <c:pt idx="3461">
                  <c:v>4.8632514633783321</c:v>
                </c:pt>
                <c:pt idx="3462">
                  <c:v>4.8627036980629876</c:v>
                </c:pt>
                <c:pt idx="3463">
                  <c:v>4.8625428096309786</c:v>
                </c:pt>
                <c:pt idx="3464">
                  <c:v>4.8624474402051092</c:v>
                </c:pt>
                <c:pt idx="3465">
                  <c:v>4.8623818615742698</c:v>
                </c:pt>
                <c:pt idx="3466">
                  <c:v>4.8620597864098496</c:v>
                </c:pt>
                <c:pt idx="3467">
                  <c:v>4.8619046279536509</c:v>
                </c:pt>
                <c:pt idx="3468">
                  <c:v>4.8616777581422967</c:v>
                </c:pt>
                <c:pt idx="3469">
                  <c:v>4.861647898026507</c:v>
                </c:pt>
                <c:pt idx="3470">
                  <c:v>4.8614507697551392</c:v>
                </c:pt>
                <c:pt idx="3471">
                  <c:v>4.8612953935266994</c:v>
                </c:pt>
                <c:pt idx="3472">
                  <c:v>4.8608109801572645</c:v>
                </c:pt>
                <c:pt idx="3473">
                  <c:v>4.8607810603841903</c:v>
                </c:pt>
                <c:pt idx="3474">
                  <c:v>4.8603979051273125</c:v>
                </c:pt>
                <c:pt idx="3475">
                  <c:v>4.8596605781418694</c:v>
                </c:pt>
                <c:pt idx="3476">
                  <c:v>4.8592163791859191</c:v>
                </c:pt>
                <c:pt idx="3477">
                  <c:v>4.8583567052977736</c:v>
                </c:pt>
                <c:pt idx="3478">
                  <c:v>4.857814777970999</c:v>
                </c:pt>
                <c:pt idx="3479">
                  <c:v>4.8576520678192878</c:v>
                </c:pt>
                <c:pt idx="3480">
                  <c:v>4.8575917893268148</c:v>
                </c:pt>
                <c:pt idx="3481">
                  <c:v>4.857048906073655</c:v>
                </c:pt>
                <c:pt idx="3482">
                  <c:v>4.8570187259858084</c:v>
                </c:pt>
                <c:pt idx="3483">
                  <c:v>4.8567047286825842</c:v>
                </c:pt>
                <c:pt idx="3484">
                  <c:v>4.8558461162702296</c:v>
                </c:pt>
                <c:pt idx="3485">
                  <c:v>4.8555312697103314</c:v>
                </c:pt>
                <c:pt idx="3486">
                  <c:v>4.8555009839703995</c:v>
                </c:pt>
                <c:pt idx="3487">
                  <c:v>4.8554646382944293</c:v>
                </c:pt>
                <c:pt idx="3488">
                  <c:v>4.8552768038300895</c:v>
                </c:pt>
                <c:pt idx="3489">
                  <c:v>4.8547734918920824</c:v>
                </c:pt>
                <c:pt idx="3490">
                  <c:v>4.8547067441040586</c:v>
                </c:pt>
                <c:pt idx="3491">
                  <c:v>4.8544578664772908</c:v>
                </c:pt>
                <c:pt idx="3492">
                  <c:v>4.8542027706957445</c:v>
                </c:pt>
                <c:pt idx="3493">
                  <c:v>4.8534183240412041</c:v>
                </c:pt>
                <c:pt idx="3494">
                  <c:v>4.853101711854416</c:v>
                </c:pt>
                <c:pt idx="3495">
                  <c:v>4.8527543908053854</c:v>
                </c:pt>
                <c:pt idx="3496">
                  <c:v>4.8526934286376999</c:v>
                </c:pt>
                <c:pt idx="3497">
                  <c:v>4.8526324579115148</c:v>
                </c:pt>
                <c:pt idx="3498">
                  <c:v>4.8525043915179245</c:v>
                </c:pt>
                <c:pt idx="3499">
                  <c:v>4.8524433942451308</c:v>
                </c:pt>
                <c:pt idx="3500">
                  <c:v>4.8510931630689482</c:v>
                </c:pt>
                <c:pt idx="3501">
                  <c:v>4.8507197343762956</c:v>
                </c:pt>
                <c:pt idx="3502">
                  <c:v>4.8502172417983855</c:v>
                </c:pt>
                <c:pt idx="3503">
                  <c:v>4.8498737417241822</c:v>
                </c:pt>
                <c:pt idx="3504">
                  <c:v>4.8498430588587516</c:v>
                </c:pt>
                <c:pt idx="3505">
                  <c:v>4.8494071280649393</c:v>
                </c:pt>
                <c:pt idx="3506">
                  <c:v>4.8492535270836834</c:v>
                </c:pt>
                <c:pt idx="3507">
                  <c:v>4.8489400125284741</c:v>
                </c:pt>
                <c:pt idx="3508">
                  <c:v>4.8488477592766204</c:v>
                </c:pt>
                <c:pt idx="3509">
                  <c:v>4.8486878072033965</c:v>
                </c:pt>
                <c:pt idx="3510">
                  <c:v>4.8485955003565859</c:v>
                </c:pt>
                <c:pt idx="3511">
                  <c:v>4.8481952771531267</c:v>
                </c:pt>
                <c:pt idx="3512">
                  <c:v>4.8480967040786371</c:v>
                </c:pt>
                <c:pt idx="3513">
                  <c:v>4.8477268556578075</c:v>
                </c:pt>
                <c:pt idx="3514">
                  <c:v>4.8475726591421084</c:v>
                </c:pt>
                <c:pt idx="3515">
                  <c:v>4.8469800352404127</c:v>
                </c:pt>
                <c:pt idx="3516">
                  <c:v>4.8466401464052602</c:v>
                </c:pt>
                <c:pt idx="3517">
                  <c:v>4.8464855635008943</c:v>
                </c:pt>
                <c:pt idx="3518">
                  <c:v>4.8462999913569407</c:v>
                </c:pt>
                <c:pt idx="3519">
                  <c:v>4.846176232527335</c:v>
                </c:pt>
                <c:pt idx="3520">
                  <c:v>4.8460833902556901</c:v>
                </c:pt>
                <c:pt idx="3521">
                  <c:v>4.8456188809504415</c:v>
                </c:pt>
                <c:pt idx="3522">
                  <c:v>4.8442596633901687</c:v>
                </c:pt>
                <c:pt idx="3523">
                  <c:v>4.8440171640847796</c:v>
                </c:pt>
                <c:pt idx="3524">
                  <c:v>4.8438927529226232</c:v>
                </c:pt>
                <c:pt idx="3525">
                  <c:v>4.8438616445625762</c:v>
                </c:pt>
                <c:pt idx="3526">
                  <c:v>4.8437683061105163</c:v>
                </c:pt>
                <c:pt idx="3527">
                  <c:v>4.8432763922834701</c:v>
                </c:pt>
                <c:pt idx="3528">
                  <c:v>4.8424469728558375</c:v>
                </c:pt>
                <c:pt idx="3529">
                  <c:v>4.8424157607587768</c:v>
                </c:pt>
                <c:pt idx="3530">
                  <c:v>4.8422034589891894</c:v>
                </c:pt>
                <c:pt idx="3531">
                  <c:v>4.8410715141163072</c:v>
                </c:pt>
                <c:pt idx="3532">
                  <c:v>4.8408836135890372</c:v>
                </c:pt>
                <c:pt idx="3533">
                  <c:v>4.8408209620097225</c:v>
                </c:pt>
                <c:pt idx="3534">
                  <c:v>4.840607879009287</c:v>
                </c:pt>
                <c:pt idx="3535">
                  <c:v>4.8394780473741994</c:v>
                </c:pt>
                <c:pt idx="3536">
                  <c:v>4.838628740544201</c:v>
                </c:pt>
                <c:pt idx="3537">
                  <c:v>4.8373800784082546</c:v>
                </c:pt>
                <c:pt idx="3538">
                  <c:v>4.8373548158774886</c:v>
                </c:pt>
                <c:pt idx="3539">
                  <c:v>4.837291653120773</c:v>
                </c:pt>
                <c:pt idx="3540">
                  <c:v>4.8362608028584884</c:v>
                </c:pt>
                <c:pt idx="3541">
                  <c:v>4.8358110160323662</c:v>
                </c:pt>
                <c:pt idx="3542">
                  <c:v>4.835627166209898</c:v>
                </c:pt>
                <c:pt idx="3543">
                  <c:v>4.8355066706643175</c:v>
                </c:pt>
                <c:pt idx="3544">
                  <c:v>4.8352338467089018</c:v>
                </c:pt>
                <c:pt idx="3545">
                  <c:v>4.8352021118672104</c:v>
                </c:pt>
                <c:pt idx="3546">
                  <c:v>4.8349926037330304</c:v>
                </c:pt>
                <c:pt idx="3547">
                  <c:v>4.8347194565477372</c:v>
                </c:pt>
                <c:pt idx="3548">
                  <c:v>4.8346940387713397</c:v>
                </c:pt>
                <c:pt idx="3549">
                  <c:v>4.8346622644587374</c:v>
                </c:pt>
                <c:pt idx="3550">
                  <c:v>4.8341471964524771</c:v>
                </c:pt>
                <c:pt idx="3551">
                  <c:v>4.8340262895297395</c:v>
                </c:pt>
                <c:pt idx="3552">
                  <c:v>4.8339690060789025</c:v>
                </c:pt>
                <c:pt idx="3553">
                  <c:v>4.8333702602549993</c:v>
                </c:pt>
                <c:pt idx="3554">
                  <c:v>4.832917468222635</c:v>
                </c:pt>
                <c:pt idx="3555">
                  <c:v>4.8328855636596915</c:v>
                </c:pt>
                <c:pt idx="3556">
                  <c:v>4.8327962184124091</c:v>
                </c:pt>
                <c:pt idx="3557">
                  <c:v>4.8323747716375056</c:v>
                </c:pt>
                <c:pt idx="3558">
                  <c:v>4.8318058086743907</c:v>
                </c:pt>
                <c:pt idx="3559">
                  <c:v>4.8313321701492526</c:v>
                </c:pt>
                <c:pt idx="3560">
                  <c:v>4.8311784466569145</c:v>
                </c:pt>
                <c:pt idx="3561">
                  <c:v>4.8310887494854384</c:v>
                </c:pt>
                <c:pt idx="3562">
                  <c:v>4.8310310772338561</c:v>
                </c:pt>
                <c:pt idx="3563">
                  <c:v>4.8307041230666936</c:v>
                </c:pt>
                <c:pt idx="3564">
                  <c:v>4.8304603500309673</c:v>
                </c:pt>
                <c:pt idx="3565">
                  <c:v>4.8303448308171175</c:v>
                </c:pt>
                <c:pt idx="3566">
                  <c:v>4.82956748643364</c:v>
                </c:pt>
                <c:pt idx="3567">
                  <c:v>4.8294517294484915</c:v>
                </c:pt>
                <c:pt idx="3568">
                  <c:v>4.8287629809131891</c:v>
                </c:pt>
                <c:pt idx="3569">
                  <c:v>4.8284665473526776</c:v>
                </c:pt>
                <c:pt idx="3570">
                  <c:v>4.8284085258083715</c:v>
                </c:pt>
                <c:pt idx="3571">
                  <c:v>4.8268648884646135</c:v>
                </c:pt>
                <c:pt idx="3572">
                  <c:v>4.8266901572283381</c:v>
                </c:pt>
                <c:pt idx="3573">
                  <c:v>4.8257116585151367</c:v>
                </c:pt>
                <c:pt idx="3574">
                  <c:v>4.8252962644309561</c:v>
                </c:pt>
                <c:pt idx="3575">
                  <c:v>4.8252378177600068</c:v>
                </c:pt>
                <c:pt idx="3576">
                  <c:v>4.824737452237164</c:v>
                </c:pt>
                <c:pt idx="3577">
                  <c:v>4.8240932768880089</c:v>
                </c:pt>
                <c:pt idx="3578">
                  <c:v>4.8240607174186492</c:v>
                </c:pt>
                <c:pt idx="3579">
                  <c:v>4.823565512710605</c:v>
                </c:pt>
                <c:pt idx="3580">
                  <c:v>4.8231219556764078</c:v>
                </c:pt>
                <c:pt idx="3581">
                  <c:v>4.821978361128707</c:v>
                </c:pt>
                <c:pt idx="3582">
                  <c:v>4.8216576142832794</c:v>
                </c:pt>
                <c:pt idx="3583">
                  <c:v>4.8211334363349652</c:v>
                </c:pt>
                <c:pt idx="3584">
                  <c:v>4.8206611346435988</c:v>
                </c:pt>
                <c:pt idx="3585">
                  <c:v>4.8203394131268418</c:v>
                </c:pt>
                <c:pt idx="3586">
                  <c:v>4.8197018321012886</c:v>
                </c:pt>
                <c:pt idx="3587">
                  <c:v>4.8196163119243263</c:v>
                </c:pt>
                <c:pt idx="3588">
                  <c:v>4.8175257061521144</c:v>
                </c:pt>
                <c:pt idx="3589">
                  <c:v>4.8172347304254908</c:v>
                </c:pt>
                <c:pt idx="3590">
                  <c:v>4.8172016526630461</c:v>
                </c:pt>
                <c:pt idx="3591">
                  <c:v>4.8165395677998415</c:v>
                </c:pt>
                <c:pt idx="3592">
                  <c:v>4.816453422583173</c:v>
                </c:pt>
                <c:pt idx="3593">
                  <c:v>4.8156441491319653</c:v>
                </c:pt>
                <c:pt idx="3594">
                  <c:v>4.8155843888619021</c:v>
                </c:pt>
                <c:pt idx="3595">
                  <c:v>4.8152655284665382</c:v>
                </c:pt>
                <c:pt idx="3596">
                  <c:v>4.8146936507932825</c:v>
                </c:pt>
                <c:pt idx="3597">
                  <c:v>4.8146337595794382</c:v>
                </c:pt>
                <c:pt idx="3598">
                  <c:v>4.8141143561291182</c:v>
                </c:pt>
                <c:pt idx="3599">
                  <c:v>4.814061048840248</c:v>
                </c:pt>
                <c:pt idx="3600">
                  <c:v>4.8137410676271006</c:v>
                </c:pt>
                <c:pt idx="3601">
                  <c:v>4.8133407592920916</c:v>
                </c:pt>
                <c:pt idx="3602">
                  <c:v>4.8130269265027081</c:v>
                </c:pt>
                <c:pt idx="3603">
                  <c:v>4.8130002068545048</c:v>
                </c:pt>
                <c:pt idx="3604">
                  <c:v>4.8126527017494238</c:v>
                </c:pt>
                <c:pt idx="3605">
                  <c:v>4.8118229118891964</c:v>
                </c:pt>
                <c:pt idx="3606">
                  <c:v>4.8115951116311999</c:v>
                </c:pt>
                <c:pt idx="3607">
                  <c:v>4.8112531870474911</c:v>
                </c:pt>
                <c:pt idx="3608">
                  <c:v>4.8111391523376783</c:v>
                </c:pt>
                <c:pt idx="3609">
                  <c:v>4.8104811913048895</c:v>
                </c:pt>
                <c:pt idx="3610">
                  <c:v>4.8098827903294703</c:v>
                </c:pt>
                <c:pt idx="3611">
                  <c:v>4.8098289610678862</c:v>
                </c:pt>
                <c:pt idx="3612">
                  <c:v>4.8089465564474247</c:v>
                </c:pt>
                <c:pt idx="3613">
                  <c:v>4.8088319143835454</c:v>
                </c:pt>
                <c:pt idx="3614">
                  <c:v>4.8086632681190684</c:v>
                </c:pt>
                <c:pt idx="3615">
                  <c:v>4.8086295310060505</c:v>
                </c:pt>
                <c:pt idx="3616">
                  <c:v>4.8084338040518064</c:v>
                </c:pt>
                <c:pt idx="3617">
                  <c:v>4.8075282633046115</c:v>
                </c:pt>
                <c:pt idx="3618">
                  <c:v>4.8075012031938877</c:v>
                </c:pt>
                <c:pt idx="3619">
                  <c:v>4.8073591099439392</c:v>
                </c:pt>
                <c:pt idx="3620">
                  <c:v>4.8072981986022034</c:v>
                </c:pt>
                <c:pt idx="3621">
                  <c:v>4.8072440480144669</c:v>
                </c:pt>
                <c:pt idx="3622">
                  <c:v>4.8066208304825064</c:v>
                </c:pt>
                <c:pt idx="3623">
                  <c:v>4.8058337576047041</c:v>
                </c:pt>
                <c:pt idx="3624">
                  <c:v>4.8056027932561403</c:v>
                </c:pt>
                <c:pt idx="3625">
                  <c:v>4.8049295790431694</c:v>
                </c:pt>
                <c:pt idx="3626">
                  <c:v>4.804813871544269</c:v>
                </c:pt>
                <c:pt idx="3627">
                  <c:v>4.8044801891059867</c:v>
                </c:pt>
                <c:pt idx="3628">
                  <c:v>4.8041394323353472</c:v>
                </c:pt>
                <c:pt idx="3629">
                  <c:v>4.8040576109110678</c:v>
                </c:pt>
                <c:pt idx="3630">
                  <c:v>4.8040030547296126</c:v>
                </c:pt>
                <c:pt idx="3631">
                  <c:v>4.8036619232362279</c:v>
                </c:pt>
                <c:pt idx="3632">
                  <c:v>4.8034434583744963</c:v>
                </c:pt>
                <c:pt idx="3633">
                  <c:v>4.8032727062032103</c:v>
                </c:pt>
                <c:pt idx="3634">
                  <c:v>4.8028489508915362</c:v>
                </c:pt>
                <c:pt idx="3635">
                  <c:v>4.8024863803604934</c:v>
                </c:pt>
                <c:pt idx="3636">
                  <c:v>4.8017877501350155</c:v>
                </c:pt>
                <c:pt idx="3637">
                  <c:v>4.801534047410918</c:v>
                </c:pt>
                <c:pt idx="3638">
                  <c:v>4.8013145092576455</c:v>
                </c:pt>
                <c:pt idx="3639">
                  <c:v>4.8010605298478559</c:v>
                </c:pt>
                <c:pt idx="3640">
                  <c:v>4.8000018278179652</c:v>
                </c:pt>
                <c:pt idx="3641">
                  <c:v>4.7995059634650667</c:v>
                </c:pt>
                <c:pt idx="3642">
                  <c:v>4.7982845514803385</c:v>
                </c:pt>
                <c:pt idx="3643">
                  <c:v>4.7982016194169006</c:v>
                </c:pt>
                <c:pt idx="3644">
                  <c:v>4.7981739718761469</c:v>
                </c:pt>
                <c:pt idx="3645">
                  <c:v>4.7979181486515454</c:v>
                </c:pt>
                <c:pt idx="3646">
                  <c:v>4.7972606142287191</c:v>
                </c:pt>
                <c:pt idx="3647">
                  <c:v>4.7967338689697705</c:v>
                </c:pt>
                <c:pt idx="3648">
                  <c:v>4.7958244240923484</c:v>
                </c:pt>
                <c:pt idx="3649">
                  <c:v>4.7951637096380963</c:v>
                </c:pt>
                <c:pt idx="3650">
                  <c:v>4.795024483682174</c:v>
                </c:pt>
                <c:pt idx="3651">
                  <c:v>4.7949966331342218</c:v>
                </c:pt>
                <c:pt idx="3652">
                  <c:v>4.7945577512547617</c:v>
                </c:pt>
                <c:pt idx="3653">
                  <c:v>4.7941951651271726</c:v>
                </c:pt>
                <c:pt idx="3654">
                  <c:v>4.7940067797887806</c:v>
                </c:pt>
                <c:pt idx="3655">
                  <c:v>4.7936507177071732</c:v>
                </c:pt>
                <c:pt idx="3656">
                  <c:v>4.793378237830888</c:v>
                </c:pt>
                <c:pt idx="3657">
                  <c:v>4.7933502815083173</c:v>
                </c:pt>
                <c:pt idx="3658">
                  <c:v>4.7931825057707673</c:v>
                </c:pt>
                <c:pt idx="3659">
                  <c:v>4.7930776130115094</c:v>
                </c:pt>
                <c:pt idx="3660">
                  <c:v>4.7929377165788081</c:v>
                </c:pt>
                <c:pt idx="3661">
                  <c:v>4.7926367865639214</c:v>
                </c:pt>
                <c:pt idx="3662">
                  <c:v>4.7924197075932868</c:v>
                </c:pt>
                <c:pt idx="3663">
                  <c:v>4.7912413885087028</c:v>
                </c:pt>
                <c:pt idx="3664">
                  <c:v>4.7909673923206944</c:v>
                </c:pt>
                <c:pt idx="3665">
                  <c:v>4.7908338443502885</c:v>
                </c:pt>
                <c:pt idx="3666">
                  <c:v>4.7907283827260434</c:v>
                </c:pt>
                <c:pt idx="3667">
                  <c:v>4.7903977703687151</c:v>
                </c:pt>
                <c:pt idx="3668">
                  <c:v>4.7902922027846682</c:v>
                </c:pt>
                <c:pt idx="3669">
                  <c:v>4.7892562801996306</c:v>
                </c:pt>
                <c:pt idx="3670">
                  <c:v>4.7892280572673389</c:v>
                </c:pt>
                <c:pt idx="3671">
                  <c:v>4.7889033616524328</c:v>
                </c:pt>
                <c:pt idx="3672">
                  <c:v>4.7885501560815502</c:v>
                </c:pt>
                <c:pt idx="3673">
                  <c:v>4.7882532412483139</c:v>
                </c:pt>
                <c:pt idx="3674">
                  <c:v>4.7880127328557398</c:v>
                </c:pt>
                <c:pt idx="3675">
                  <c:v>4.7874179640057681</c:v>
                </c:pt>
                <c:pt idx="3676">
                  <c:v>4.7871202738493546</c:v>
                </c:pt>
                <c:pt idx="3677">
                  <c:v>4.7870635478197672</c:v>
                </c:pt>
                <c:pt idx="3678">
                  <c:v>4.7870068143798559</c:v>
                </c:pt>
                <c:pt idx="3679">
                  <c:v>4.7868720427495592</c:v>
                </c:pt>
                <c:pt idx="3680">
                  <c:v>4.7868223794991884</c:v>
                </c:pt>
                <c:pt idx="3681">
                  <c:v>4.7865242806749526</c:v>
                </c:pt>
                <c:pt idx="3682">
                  <c:v>4.7863041240300523</c:v>
                </c:pt>
                <c:pt idx="3683">
                  <c:v>4.7860909628979105</c:v>
                </c:pt>
                <c:pt idx="3684">
                  <c:v>4.7853939065193334</c:v>
                </c:pt>
                <c:pt idx="3685">
                  <c:v>4.7853084757405293</c:v>
                </c:pt>
                <c:pt idx="3686">
                  <c:v>4.7852016636292385</c:v>
                </c:pt>
                <c:pt idx="3687">
                  <c:v>4.7838607191498124</c:v>
                </c:pt>
                <c:pt idx="3688">
                  <c:v>4.7838035657387179</c:v>
                </c:pt>
                <c:pt idx="3689">
                  <c:v>4.7834604872321682</c:v>
                </c:pt>
                <c:pt idx="3690">
                  <c:v>4.7829739949440517</c:v>
                </c:pt>
                <c:pt idx="3691">
                  <c:v>4.782923883904572</c:v>
                </c:pt>
                <c:pt idx="3692">
                  <c:v>4.7826804051463414</c:v>
                </c:pt>
                <c:pt idx="3693">
                  <c:v>4.7825514493441013</c:v>
                </c:pt>
                <c:pt idx="3694">
                  <c:v>4.7824439569177262</c:v>
                </c:pt>
                <c:pt idx="3695">
                  <c:v>4.7820926294654775</c:v>
                </c:pt>
                <c:pt idx="3696">
                  <c:v>4.7819850234022985</c:v>
                </c:pt>
                <c:pt idx="3697">
                  <c:v>4.7818773906707328</c:v>
                </c:pt>
                <c:pt idx="3698">
                  <c:v>4.7816117824931572</c:v>
                </c:pt>
                <c:pt idx="3699">
                  <c:v>4.781051318995031</c:v>
                </c:pt>
                <c:pt idx="3700">
                  <c:v>4.7805189277801636</c:v>
                </c:pt>
                <c:pt idx="3701">
                  <c:v>4.7803389182933334</c:v>
                </c:pt>
                <c:pt idx="3702">
                  <c:v>4.780310109850217</c:v>
                </c:pt>
                <c:pt idx="3703">
                  <c:v>4.7802812994959956</c:v>
                </c:pt>
                <c:pt idx="3704">
                  <c:v>4.7798561246201832</c:v>
                </c:pt>
                <c:pt idx="3705">
                  <c:v>4.779668627207152</c:v>
                </c:pt>
                <c:pt idx="3706">
                  <c:v>4.7787949765528364</c:v>
                </c:pt>
                <c:pt idx="3707">
                  <c:v>4.778028182845051</c:v>
                </c:pt>
                <c:pt idx="3708">
                  <c:v>4.776257948463682</c:v>
                </c:pt>
                <c:pt idx="3709">
                  <c:v>4.7750713408353125</c:v>
                </c:pt>
                <c:pt idx="3710">
                  <c:v>4.7741810787947205</c:v>
                </c:pt>
                <c:pt idx="3711">
                  <c:v>4.7741591640990224</c:v>
                </c:pt>
                <c:pt idx="3712">
                  <c:v>4.7736840739479947</c:v>
                </c:pt>
                <c:pt idx="3713">
                  <c:v>4.7734499923620577</c:v>
                </c:pt>
                <c:pt idx="3714">
                  <c:v>4.7734207232906138</c:v>
                </c:pt>
                <c:pt idx="3715">
                  <c:v>4.7733694976686021</c:v>
                </c:pt>
                <c:pt idx="3716">
                  <c:v>4.7731864996792304</c:v>
                </c:pt>
                <c:pt idx="3717">
                  <c:v>4.7722996979989514</c:v>
                </c:pt>
                <c:pt idx="3718">
                  <c:v>4.772248339971858</c:v>
                </c:pt>
                <c:pt idx="3719">
                  <c:v>4.7717784990449745</c:v>
                </c:pt>
                <c:pt idx="3720">
                  <c:v>4.7716462646498812</c:v>
                </c:pt>
                <c:pt idx="3721">
                  <c:v>4.7713596185950777</c:v>
                </c:pt>
                <c:pt idx="3722">
                  <c:v>4.7700858001025885</c:v>
                </c:pt>
                <c:pt idx="3723">
                  <c:v>4.7700046793901709</c:v>
                </c:pt>
                <c:pt idx="3724">
                  <c:v>4.7698276361324785</c:v>
                </c:pt>
                <c:pt idx="3725">
                  <c:v>4.7694881013558881</c:v>
                </c:pt>
                <c:pt idx="3726">
                  <c:v>4.7692812979729</c:v>
                </c:pt>
                <c:pt idx="3727">
                  <c:v>4.7692517465919684</c:v>
                </c:pt>
                <c:pt idx="3728">
                  <c:v>4.7678012601375217</c:v>
                </c:pt>
                <c:pt idx="3729">
                  <c:v>4.7674972284046175</c:v>
                </c:pt>
                <c:pt idx="3730">
                  <c:v>4.7670296425070555</c:v>
                </c:pt>
                <c:pt idx="3731">
                  <c:v>4.7667993756193985</c:v>
                </c:pt>
                <c:pt idx="3732">
                  <c:v>4.7656387565167355</c:v>
                </c:pt>
                <c:pt idx="3733">
                  <c:v>4.7653853888748152</c:v>
                </c:pt>
                <c:pt idx="3734">
                  <c:v>4.7652511931984334</c:v>
                </c:pt>
                <c:pt idx="3735">
                  <c:v>4.7651766221235548</c:v>
                </c:pt>
                <c:pt idx="3736">
                  <c:v>4.7647139954475382</c:v>
                </c:pt>
                <c:pt idx="3737">
                  <c:v>4.7646393320674445</c:v>
                </c:pt>
                <c:pt idx="3738">
                  <c:v>4.7645870600628868</c:v>
                </c:pt>
                <c:pt idx="3739">
                  <c:v>4.7644302062896307</c:v>
                </c:pt>
                <c:pt idx="3740">
                  <c:v>4.7641013764762219</c:v>
                </c:pt>
                <c:pt idx="3741">
                  <c:v>4.7627685636203916</c:v>
                </c:pt>
                <c:pt idx="3742">
                  <c:v>4.7625135154675409</c:v>
                </c:pt>
                <c:pt idx="3743">
                  <c:v>4.7622808409501785</c:v>
                </c:pt>
                <c:pt idx="3744">
                  <c:v>4.7620780873346424</c:v>
                </c:pt>
                <c:pt idx="3745">
                  <c:v>4.7618226332438436</c:v>
                </c:pt>
                <c:pt idx="3746">
                  <c:v>4.7617249198976088</c:v>
                </c:pt>
                <c:pt idx="3747">
                  <c:v>4.7612360231214321</c:v>
                </c:pt>
                <c:pt idx="3748">
                  <c:v>4.7609122963641051</c:v>
                </c:pt>
                <c:pt idx="3749">
                  <c:v>4.7605054136870804</c:v>
                </c:pt>
                <c:pt idx="3750">
                  <c:v>4.7593882956802096</c:v>
                </c:pt>
                <c:pt idx="3751">
                  <c:v>4.7582986049934499</c:v>
                </c:pt>
                <c:pt idx="3752">
                  <c:v>4.7575933905241712</c:v>
                </c:pt>
                <c:pt idx="3753">
                  <c:v>4.7568110077532815</c:v>
                </c:pt>
                <c:pt idx="3754">
                  <c:v>4.7560500619592796</c:v>
                </c:pt>
                <c:pt idx="3755">
                  <c:v>4.7557224449034594</c:v>
                </c:pt>
                <c:pt idx="3756">
                  <c:v>4.7555242309071852</c:v>
                </c:pt>
                <c:pt idx="3757">
                  <c:v>4.7553716970190294</c:v>
                </c:pt>
                <c:pt idx="3758">
                  <c:v>4.7550512013665776</c:v>
                </c:pt>
                <c:pt idx="3759">
                  <c:v>4.7543712731941135</c:v>
                </c:pt>
                <c:pt idx="3760">
                  <c:v>4.7538969855073328</c:v>
                </c:pt>
                <c:pt idx="3761">
                  <c:v>4.7532229124156373</c:v>
                </c:pt>
                <c:pt idx="3762">
                  <c:v>4.753146246958238</c:v>
                </c:pt>
                <c:pt idx="3763">
                  <c:v>4.7529238405683385</c:v>
                </c:pt>
                <c:pt idx="3764">
                  <c:v>4.7512791039833511</c:v>
                </c:pt>
                <c:pt idx="3765">
                  <c:v>4.7511789891068092</c:v>
                </c:pt>
                <c:pt idx="3766">
                  <c:v>4.7511250715355802</c:v>
                </c:pt>
                <c:pt idx="3767">
                  <c:v>4.750354088762708</c:v>
                </c:pt>
                <c:pt idx="3768">
                  <c:v>4.7501070849272979</c:v>
                </c:pt>
                <c:pt idx="3769">
                  <c:v>4.7495662737686404</c:v>
                </c:pt>
                <c:pt idx="3770">
                  <c:v>4.749388431581159</c:v>
                </c:pt>
                <c:pt idx="3771">
                  <c:v>4.749264672310713</c:v>
                </c:pt>
                <c:pt idx="3772">
                  <c:v>4.7486995726867738</c:v>
                </c:pt>
                <c:pt idx="3773">
                  <c:v>4.7486453463968781</c:v>
                </c:pt>
                <c:pt idx="3774">
                  <c:v>4.748203537246444</c:v>
                </c:pt>
                <c:pt idx="3775">
                  <c:v>4.7480561675945214</c:v>
                </c:pt>
                <c:pt idx="3776">
                  <c:v>4.7476836424169875</c:v>
                </c:pt>
                <c:pt idx="3777">
                  <c:v>4.7473651905922294</c:v>
                </c:pt>
                <c:pt idx="3778">
                  <c:v>4.7472641692853079</c:v>
                </c:pt>
                <c:pt idx="3779">
                  <c:v>4.7469920719880774</c:v>
                </c:pt>
                <c:pt idx="3780">
                  <c:v>4.7468676278504294</c:v>
                </c:pt>
                <c:pt idx="3781">
                  <c:v>4.7451528950769006</c:v>
                </c:pt>
                <c:pt idx="3782">
                  <c:v>4.7450513577943472</c:v>
                </c:pt>
                <c:pt idx="3783">
                  <c:v>4.7449576099969821</c:v>
                </c:pt>
                <c:pt idx="3784">
                  <c:v>4.7448091345854015</c:v>
                </c:pt>
                <c:pt idx="3785">
                  <c:v>4.7447309692386481</c:v>
                </c:pt>
                <c:pt idx="3786">
                  <c:v>4.7445589559390395</c:v>
                </c:pt>
                <c:pt idx="3787">
                  <c:v>4.7441207962256868</c:v>
                </c:pt>
                <c:pt idx="3788">
                  <c:v>4.7440973109040474</c:v>
                </c:pt>
                <c:pt idx="3789">
                  <c:v>4.743462726677742</c:v>
                </c:pt>
                <c:pt idx="3790">
                  <c:v>4.7429449715938281</c:v>
                </c:pt>
                <c:pt idx="3791">
                  <c:v>4.742897872327779</c:v>
                </c:pt>
                <c:pt idx="3792">
                  <c:v>4.7425366081580913</c:v>
                </c:pt>
                <c:pt idx="3793">
                  <c:v>4.7423873026070398</c:v>
                </c:pt>
                <c:pt idx="3794">
                  <c:v>4.7423401428196277</c:v>
                </c:pt>
                <c:pt idx="3795">
                  <c:v>4.7421199960746199</c:v>
                </c:pt>
                <c:pt idx="3796">
                  <c:v>4.74167936751999</c:v>
                </c:pt>
                <c:pt idx="3797">
                  <c:v>4.7409545058228053</c:v>
                </c:pt>
                <c:pt idx="3798">
                  <c:v>4.7405837286071204</c:v>
                </c:pt>
                <c:pt idx="3799">
                  <c:v>4.7401968362998881</c:v>
                </c:pt>
                <c:pt idx="3800">
                  <c:v>4.7393270451525389</c:v>
                </c:pt>
                <c:pt idx="3801">
                  <c:v>4.7391845496960121</c:v>
                </c:pt>
                <c:pt idx="3802">
                  <c:v>4.7386775201989684</c:v>
                </c:pt>
                <c:pt idx="3803">
                  <c:v>4.7376855178263355</c:v>
                </c:pt>
                <c:pt idx="3804">
                  <c:v>4.7368664016326338</c:v>
                </c:pt>
                <c:pt idx="3805">
                  <c:v>4.7365797438537811</c:v>
                </c:pt>
                <c:pt idx="3806">
                  <c:v>4.7362131833518868</c:v>
                </c:pt>
                <c:pt idx="3807">
                  <c:v>4.7351116418389889</c:v>
                </c:pt>
                <c:pt idx="3808">
                  <c:v>4.7346558407003405</c:v>
                </c:pt>
                <c:pt idx="3809">
                  <c:v>4.7345838283499857</c:v>
                </c:pt>
                <c:pt idx="3810">
                  <c:v>4.7345598215794755</c:v>
                </c:pt>
                <c:pt idx="3811">
                  <c:v>4.7342476127422586</c:v>
                </c:pt>
                <c:pt idx="3812">
                  <c:v>4.7340153118693555</c:v>
                </c:pt>
                <c:pt idx="3813">
                  <c:v>4.7339191510123912</c:v>
                </c:pt>
                <c:pt idx="3814">
                  <c:v>4.7334139568979792</c:v>
                </c:pt>
                <c:pt idx="3815">
                  <c:v>4.7331972651065692</c:v>
                </c:pt>
                <c:pt idx="3816">
                  <c:v>4.7330125904856404</c:v>
                </c:pt>
                <c:pt idx="3817">
                  <c:v>4.7325304606432708</c:v>
                </c:pt>
                <c:pt idx="3818">
                  <c:v>4.7322248346757654</c:v>
                </c:pt>
                <c:pt idx="3819">
                  <c:v>4.7321524180652101</c:v>
                </c:pt>
                <c:pt idx="3820">
                  <c:v>4.7320558437971005</c:v>
                </c:pt>
                <c:pt idx="3821">
                  <c:v>4.7318384731428944</c:v>
                </c:pt>
                <c:pt idx="3822">
                  <c:v>4.7313389135724497</c:v>
                </c:pt>
                <c:pt idx="3823">
                  <c:v>4.7311776426662311</c:v>
                </c:pt>
                <c:pt idx="3824">
                  <c:v>4.7306530982466732</c:v>
                </c:pt>
                <c:pt idx="3825">
                  <c:v>4.7299176700658014</c:v>
                </c:pt>
                <c:pt idx="3826">
                  <c:v>4.7295859159156555</c:v>
                </c:pt>
                <c:pt idx="3827">
                  <c:v>4.7293996989110321</c:v>
                </c:pt>
                <c:pt idx="3828">
                  <c:v>4.729253908147367</c:v>
                </c:pt>
                <c:pt idx="3829">
                  <c:v>4.7291647896927724</c:v>
                </c:pt>
                <c:pt idx="3830">
                  <c:v>4.729018920036526</c:v>
                </c:pt>
                <c:pt idx="3831">
                  <c:v>4.7289459668314207</c:v>
                </c:pt>
                <c:pt idx="3832">
                  <c:v>4.7289054319771475</c:v>
                </c:pt>
                <c:pt idx="3833">
                  <c:v>4.7288567851575074</c:v>
                </c:pt>
                <c:pt idx="3834">
                  <c:v>4.7286215820148225</c:v>
                </c:pt>
                <c:pt idx="3835">
                  <c:v>4.7283862514228989</c:v>
                </c:pt>
                <c:pt idx="3836">
                  <c:v>4.72831319185513</c:v>
                </c:pt>
                <c:pt idx="3837">
                  <c:v>4.7281426717186905</c:v>
                </c:pt>
                <c:pt idx="3838">
                  <c:v>4.7279802093189476</c:v>
                </c:pt>
                <c:pt idx="3839">
                  <c:v>4.7271588445067803</c:v>
                </c:pt>
                <c:pt idx="3840">
                  <c:v>4.7271100016409102</c:v>
                </c:pt>
                <c:pt idx="3841">
                  <c:v>4.7270855781479009</c:v>
                </c:pt>
                <c:pt idx="3842">
                  <c:v>4.7263603890209884</c:v>
                </c:pt>
                <c:pt idx="3843">
                  <c:v>4.7260993506123183</c:v>
                </c:pt>
                <c:pt idx="3844">
                  <c:v>4.7260748702153661</c:v>
                </c:pt>
                <c:pt idx="3845">
                  <c:v>4.7257483329955479</c:v>
                </c:pt>
                <c:pt idx="3846">
                  <c:v>4.7256503239346399</c:v>
                </c:pt>
                <c:pt idx="3847">
                  <c:v>4.7247836152768095</c:v>
                </c:pt>
                <c:pt idx="3848">
                  <c:v>4.7246690149039523</c:v>
                </c:pt>
                <c:pt idx="3849">
                  <c:v>4.7242922577625945</c:v>
                </c:pt>
                <c:pt idx="3850">
                  <c:v>4.7235952149490066</c:v>
                </c:pt>
                <c:pt idx="3851">
                  <c:v>4.7232668072868718</c:v>
                </c:pt>
                <c:pt idx="3852">
                  <c:v>4.7232421666982054</c:v>
                </c:pt>
                <c:pt idx="3853">
                  <c:v>4.7232257388623733</c:v>
                </c:pt>
                <c:pt idx="3854">
                  <c:v>4.7223870941771233</c:v>
                </c:pt>
                <c:pt idx="3855">
                  <c:v>4.7220824792090301</c:v>
                </c:pt>
                <c:pt idx="3856">
                  <c:v>4.7219671637520984</c:v>
                </c:pt>
                <c:pt idx="3857">
                  <c:v>4.7217776504334577</c:v>
                </c:pt>
                <c:pt idx="3858">
                  <c:v>4.7217281985727917</c:v>
                </c:pt>
                <c:pt idx="3859">
                  <c:v>4.7216622539981072</c:v>
                </c:pt>
                <c:pt idx="3860">
                  <c:v>4.7215468268925944</c:v>
                </c:pt>
                <c:pt idx="3861">
                  <c:v>4.7214561126401771</c:v>
                </c:pt>
                <c:pt idx="3862">
                  <c:v>4.7214066241512791</c:v>
                </c:pt>
                <c:pt idx="3863">
                  <c:v>4.7213406307259769</c:v>
                </c:pt>
                <c:pt idx="3864">
                  <c:v>4.7211013204607415</c:v>
                </c:pt>
                <c:pt idx="3865">
                  <c:v>4.7210352806230329</c:v>
                </c:pt>
                <c:pt idx="3866">
                  <c:v>4.7206636193057303</c:v>
                </c:pt>
                <c:pt idx="3867">
                  <c:v>4.7205479264415775</c:v>
                </c:pt>
                <c:pt idx="3868">
                  <c:v>4.7203164482130147</c:v>
                </c:pt>
                <c:pt idx="3869">
                  <c:v>4.7202254765710858</c:v>
                </c:pt>
                <c:pt idx="3870">
                  <c:v>4.7201344858693401</c:v>
                </c:pt>
                <c:pt idx="3871">
                  <c:v>4.7194390184348594</c:v>
                </c:pt>
                <c:pt idx="3872">
                  <c:v>4.7185598123461565</c:v>
                </c:pt>
                <c:pt idx="3873">
                  <c:v>4.7184435576084356</c:v>
                </c:pt>
                <c:pt idx="3874">
                  <c:v>4.7183771123549034</c:v>
                </c:pt>
                <c:pt idx="3875">
                  <c:v>4.7180946065596663</c:v>
                </c:pt>
                <c:pt idx="3876">
                  <c:v>4.7179117107184849</c:v>
                </c:pt>
                <c:pt idx="3877">
                  <c:v>4.7174541338535674</c:v>
                </c:pt>
                <c:pt idx="3878">
                  <c:v>4.7171293778769252</c:v>
                </c:pt>
                <c:pt idx="3879">
                  <c:v>4.7168794002327115</c:v>
                </c:pt>
                <c:pt idx="3880">
                  <c:v>4.7168127152197128</c:v>
                </c:pt>
                <c:pt idx="3881">
                  <c:v>4.7162371315724112</c:v>
                </c:pt>
                <c:pt idx="3882">
                  <c:v>4.7158696940009115</c:v>
                </c:pt>
                <c:pt idx="3883">
                  <c:v>4.7152928583498088</c:v>
                </c:pt>
                <c:pt idx="3884">
                  <c:v>4.7152761270448833</c:v>
                </c:pt>
                <c:pt idx="3885">
                  <c:v>4.7149497376976353</c:v>
                </c:pt>
                <c:pt idx="3886">
                  <c:v>4.7146314811929422</c:v>
                </c:pt>
                <c:pt idx="3887">
                  <c:v>4.7138599982263072</c:v>
                </c:pt>
                <c:pt idx="3888">
                  <c:v>4.7129862335943793</c:v>
                </c:pt>
                <c:pt idx="3889">
                  <c:v>4.7126497016272113</c:v>
                </c:pt>
                <c:pt idx="3890">
                  <c:v>4.7118746870223633</c:v>
                </c:pt>
                <c:pt idx="3891">
                  <c:v>4.7111743003667605</c:v>
                </c:pt>
                <c:pt idx="3892">
                  <c:v>4.7111236262021174</c:v>
                </c:pt>
                <c:pt idx="3893">
                  <c:v>4.7110391561194005</c:v>
                </c:pt>
                <c:pt idx="3894">
                  <c:v>4.7102866477028895</c:v>
                </c:pt>
                <c:pt idx="3895">
                  <c:v>4.7098379044978333</c:v>
                </c:pt>
                <c:pt idx="3896">
                  <c:v>4.7093123704755868</c:v>
                </c:pt>
                <c:pt idx="3897">
                  <c:v>4.7090917958394742</c:v>
                </c:pt>
                <c:pt idx="3898">
                  <c:v>4.7089729784630787</c:v>
                </c:pt>
                <c:pt idx="3899">
                  <c:v>4.7083189011953692</c:v>
                </c:pt>
                <c:pt idx="3900">
                  <c:v>4.7072890710658504</c:v>
                </c:pt>
                <c:pt idx="3901">
                  <c:v>4.7070418890764465</c:v>
                </c:pt>
                <c:pt idx="3902">
                  <c:v>4.7068798659410396</c:v>
                </c:pt>
                <c:pt idx="3903">
                  <c:v>4.7065897788534219</c:v>
                </c:pt>
                <c:pt idx="3904">
                  <c:v>4.7062994978725703</c:v>
                </c:pt>
                <c:pt idx="3905">
                  <c:v>4.7059833832502287</c:v>
                </c:pt>
                <c:pt idx="3906">
                  <c:v>4.7051107387639162</c:v>
                </c:pt>
                <c:pt idx="3907">
                  <c:v>4.7050422218462264</c:v>
                </c:pt>
                <c:pt idx="3908">
                  <c:v>4.7044422372685055</c:v>
                </c:pt>
                <c:pt idx="3909">
                  <c:v>4.7043049814756674</c:v>
                </c:pt>
                <c:pt idx="3910">
                  <c:v>4.7029472461815516</c:v>
                </c:pt>
                <c:pt idx="3911">
                  <c:v>4.7019218383511694</c:v>
                </c:pt>
                <c:pt idx="3912">
                  <c:v>4.7010409862465732</c:v>
                </c:pt>
                <c:pt idx="3913">
                  <c:v>4.7003921591756503</c:v>
                </c:pt>
                <c:pt idx="3914">
                  <c:v>4.7002882568308992</c:v>
                </c:pt>
                <c:pt idx="3915">
                  <c:v>4.6996643202023733</c:v>
                </c:pt>
                <c:pt idx="3916">
                  <c:v>4.6996209579656103</c:v>
                </c:pt>
                <c:pt idx="3917">
                  <c:v>4.6992044600588967</c:v>
                </c:pt>
                <c:pt idx="3918">
                  <c:v>4.6990915897697851</c:v>
                </c:pt>
                <c:pt idx="3919">
                  <c:v>4.6990742225059883</c:v>
                </c:pt>
                <c:pt idx="3920">
                  <c:v>4.6990047465048992</c:v>
                </c:pt>
                <c:pt idx="3921">
                  <c:v>4.6986485074508861</c:v>
                </c:pt>
                <c:pt idx="3922">
                  <c:v>4.6985007128325105</c:v>
                </c:pt>
                <c:pt idx="3923">
                  <c:v>4.6984572342534872</c:v>
                </c:pt>
                <c:pt idx="3924">
                  <c:v>4.6977261425463404</c:v>
                </c:pt>
                <c:pt idx="3925">
                  <c:v>4.6976651626476764</c:v>
                </c:pt>
                <c:pt idx="3926">
                  <c:v>4.6975083178660784</c:v>
                </c:pt>
                <c:pt idx="3927">
                  <c:v>4.6973339794261397</c:v>
                </c:pt>
                <c:pt idx="3928">
                  <c:v>4.6972642244497775</c:v>
                </c:pt>
                <c:pt idx="3929">
                  <c:v>4.6966708543600975</c:v>
                </c:pt>
                <c:pt idx="3930">
                  <c:v>4.6965223850772224</c:v>
                </c:pt>
                <c:pt idx="3931">
                  <c:v>4.6962165531104816</c:v>
                </c:pt>
                <c:pt idx="3932">
                  <c:v>4.6949647687031595</c:v>
                </c:pt>
                <c:pt idx="3933">
                  <c:v>4.6941399476426273</c:v>
                </c:pt>
                <c:pt idx="3934">
                  <c:v>4.6938939531487005</c:v>
                </c:pt>
                <c:pt idx="3935">
                  <c:v>4.6937884842678734</c:v>
                </c:pt>
                <c:pt idx="3936">
                  <c:v>4.6937005739639561</c:v>
                </c:pt>
                <c:pt idx="3937">
                  <c:v>4.69348072032001</c:v>
                </c:pt>
                <c:pt idx="3938">
                  <c:v>4.6932167489510448</c:v>
                </c:pt>
                <c:pt idx="3939">
                  <c:v>4.6929790374596285</c:v>
                </c:pt>
                <c:pt idx="3940">
                  <c:v>4.6925032237855371</c:v>
                </c:pt>
                <c:pt idx="3941">
                  <c:v>4.6924150529061732</c:v>
                </c:pt>
                <c:pt idx="3942">
                  <c:v>4.6916560434981474</c:v>
                </c:pt>
                <c:pt idx="3943">
                  <c:v>4.6916118742144155</c:v>
                </c:pt>
                <c:pt idx="3944">
                  <c:v>4.6914793394037941</c:v>
                </c:pt>
                <c:pt idx="3945">
                  <c:v>4.6913556037452855</c:v>
                </c:pt>
                <c:pt idx="3946">
                  <c:v>4.6908160579809071</c:v>
                </c:pt>
                <c:pt idx="3947">
                  <c:v>4.6907718031806631</c:v>
                </c:pt>
                <c:pt idx="3948">
                  <c:v>4.6905327493024398</c:v>
                </c:pt>
                <c:pt idx="3949">
                  <c:v>4.6902492556890794</c:v>
                </c:pt>
                <c:pt idx="3950">
                  <c:v>4.6900365139702078</c:v>
                </c:pt>
                <c:pt idx="3951">
                  <c:v>4.6899655768992181</c:v>
                </c:pt>
                <c:pt idx="3952">
                  <c:v>4.6896462166154365</c:v>
                </c:pt>
                <c:pt idx="3953">
                  <c:v>4.6895130804880809</c:v>
                </c:pt>
                <c:pt idx="3954">
                  <c:v>4.6892378030891191</c:v>
                </c:pt>
                <c:pt idx="3955">
                  <c:v>4.6889356851764772</c:v>
                </c:pt>
                <c:pt idx="3956">
                  <c:v>4.6885888791587984</c:v>
                </c:pt>
                <c:pt idx="3957">
                  <c:v>4.6885266025995449</c:v>
                </c:pt>
                <c:pt idx="3958">
                  <c:v>4.6883486203496485</c:v>
                </c:pt>
                <c:pt idx="3959">
                  <c:v>4.6882685045341601</c:v>
                </c:pt>
                <c:pt idx="3960">
                  <c:v>4.6871453285238909</c:v>
                </c:pt>
                <c:pt idx="3961">
                  <c:v>4.6860729297274855</c:v>
                </c:pt>
                <c:pt idx="3962">
                  <c:v>4.6851324036124975</c:v>
                </c:pt>
                <c:pt idx="3963">
                  <c:v>4.6850696293911493</c:v>
                </c:pt>
                <c:pt idx="3964">
                  <c:v>4.6848363885252251</c:v>
                </c:pt>
                <c:pt idx="3965">
                  <c:v>4.6846658640258605</c:v>
                </c:pt>
                <c:pt idx="3966">
                  <c:v>4.6835153191505317</c:v>
                </c:pt>
                <c:pt idx="3967">
                  <c:v>4.6829659383363946</c:v>
                </c:pt>
                <c:pt idx="3968">
                  <c:v>4.6827676303503507</c:v>
                </c:pt>
                <c:pt idx="3969">
                  <c:v>4.6827315646221841</c:v>
                </c:pt>
                <c:pt idx="3970">
                  <c:v>4.68204574611108</c:v>
                </c:pt>
                <c:pt idx="3971">
                  <c:v>4.6817928028799436</c:v>
                </c:pt>
                <c:pt idx="3972">
                  <c:v>4.6817295440466982</c:v>
                </c:pt>
                <c:pt idx="3973">
                  <c:v>4.6813950227733745</c:v>
                </c:pt>
                <c:pt idx="3974">
                  <c:v>4.6810149834075085</c:v>
                </c:pt>
                <c:pt idx="3975">
                  <c:v>4.6809878250086783</c:v>
                </c:pt>
                <c:pt idx="3976">
                  <c:v>4.6806346111881751</c:v>
                </c:pt>
                <c:pt idx="3977">
                  <c:v>4.6806074289917881</c:v>
                </c:pt>
                <c:pt idx="3978">
                  <c:v>4.6803989756120794</c:v>
                </c:pt>
                <c:pt idx="3979">
                  <c:v>4.6792188761725448</c:v>
                </c:pt>
                <c:pt idx="3980">
                  <c:v>4.6782269306728974</c:v>
                </c:pt>
                <c:pt idx="3981">
                  <c:v>4.6781449255673371</c:v>
                </c:pt>
                <c:pt idx="3982">
                  <c:v>4.6778258695436934</c:v>
                </c:pt>
                <c:pt idx="3983">
                  <c:v>4.6778076306892755</c:v>
                </c:pt>
                <c:pt idx="3984">
                  <c:v>4.677634323358939</c:v>
                </c:pt>
                <c:pt idx="3985">
                  <c:v>4.6775339559169051</c:v>
                </c:pt>
                <c:pt idx="3986">
                  <c:v>4.6771779206918769</c:v>
                </c:pt>
                <c:pt idx="3987">
                  <c:v>4.6767393224275935</c:v>
                </c:pt>
                <c:pt idx="3988">
                  <c:v>4.6764832687364564</c:v>
                </c:pt>
                <c:pt idx="3989">
                  <c:v>4.6761538348651577</c:v>
                </c:pt>
                <c:pt idx="3990">
                  <c:v>4.6751915562689472</c:v>
                </c:pt>
                <c:pt idx="3991">
                  <c:v>4.675063091209676</c:v>
                </c:pt>
                <c:pt idx="3992">
                  <c:v>4.6747509463408274</c:v>
                </c:pt>
                <c:pt idx="3993">
                  <c:v>4.674291501825663</c:v>
                </c:pt>
                <c:pt idx="3994">
                  <c:v>4.6738315707447144</c:v>
                </c:pt>
                <c:pt idx="3995">
                  <c:v>4.6727072904726423</c:v>
                </c:pt>
                <c:pt idx="3996">
                  <c:v>4.6725411663939775</c:v>
                </c:pt>
                <c:pt idx="3997">
                  <c:v>4.6722733883129504</c:v>
                </c:pt>
                <c:pt idx="3998">
                  <c:v>4.6715893433956426</c:v>
                </c:pt>
                <c:pt idx="3999">
                  <c:v>4.6712191402986178</c:v>
                </c:pt>
                <c:pt idx="4000">
                  <c:v>4.6711358010943602</c:v>
                </c:pt>
                <c:pt idx="4001">
                  <c:v>4.6707188650177534</c:v>
                </c:pt>
                <c:pt idx="4002">
                  <c:v>4.6705612516052879</c:v>
                </c:pt>
                <c:pt idx="4003">
                  <c:v>4.6705148838312134</c:v>
                </c:pt>
                <c:pt idx="4004">
                  <c:v>4.6703108067929451</c:v>
                </c:pt>
                <c:pt idx="4005">
                  <c:v>4.6702736915717429</c:v>
                </c:pt>
                <c:pt idx="4006">
                  <c:v>4.6701901707249354</c:v>
                </c:pt>
                <c:pt idx="4007">
                  <c:v>4.6698930775622758</c:v>
                </c:pt>
                <c:pt idx="4008">
                  <c:v>4.6692424768513705</c:v>
                </c:pt>
                <c:pt idx="4009">
                  <c:v>4.6688702669537889</c:v>
                </c:pt>
                <c:pt idx="4010">
                  <c:v>4.6687212936286393</c:v>
                </c:pt>
                <c:pt idx="4011">
                  <c:v>4.6681901604729434</c:v>
                </c:pt>
                <c:pt idx="4012">
                  <c:v>4.6680689338198498</c:v>
                </c:pt>
                <c:pt idx="4013">
                  <c:v>4.6679849878483974</c:v>
                </c:pt>
                <c:pt idx="4014">
                  <c:v>4.667163326682549</c:v>
                </c:pt>
                <c:pt idx="4015">
                  <c:v>4.6658341774828758</c:v>
                </c:pt>
                <c:pt idx="4016">
                  <c:v>4.6653651971752215</c:v>
                </c:pt>
                <c:pt idx="4017">
                  <c:v>4.6652807269099501</c:v>
                </c:pt>
                <c:pt idx="4018">
                  <c:v>4.6650741748468745</c:v>
                </c:pt>
                <c:pt idx="4019">
                  <c:v>4.6649144991231486</c:v>
                </c:pt>
                <c:pt idx="4020">
                  <c:v>4.6643410613006067</c:v>
                </c:pt>
                <c:pt idx="4021">
                  <c:v>4.6629654880851277</c:v>
                </c:pt>
                <c:pt idx="4022">
                  <c:v>4.6623138691696964</c:v>
                </c:pt>
                <c:pt idx="4023">
                  <c:v>4.6613772266397433</c:v>
                </c:pt>
                <c:pt idx="4024">
                  <c:v>4.6610171701052678</c:v>
                </c:pt>
                <c:pt idx="4025">
                  <c:v>4.660751674147189</c:v>
                </c:pt>
                <c:pt idx="4026">
                  <c:v>4.6599066968043461</c:v>
                </c:pt>
                <c:pt idx="4027">
                  <c:v>4.6593646666386626</c:v>
                </c:pt>
                <c:pt idx="4028">
                  <c:v>4.6589648426644308</c:v>
                </c:pt>
                <c:pt idx="4029">
                  <c:v>4.6586980887076184</c:v>
                </c:pt>
                <c:pt idx="4030">
                  <c:v>4.6576771954233092</c:v>
                </c:pt>
                <c:pt idx="4031">
                  <c:v>4.6567974951657813</c:v>
                </c:pt>
                <c:pt idx="4032">
                  <c:v>4.6567113417697001</c:v>
                </c:pt>
                <c:pt idx="4033">
                  <c:v>4.6563952996828135</c:v>
                </c:pt>
                <c:pt idx="4034">
                  <c:v>4.6561748918385444</c:v>
                </c:pt>
                <c:pt idx="4035">
                  <c:v>4.6557337402897945</c:v>
                </c:pt>
                <c:pt idx="4036">
                  <c:v>4.655656972516927</c:v>
                </c:pt>
                <c:pt idx="4037">
                  <c:v>4.6551960806953963</c:v>
                </c:pt>
                <c:pt idx="4038">
                  <c:v>4.6543787161895844</c:v>
                </c:pt>
                <c:pt idx="4039">
                  <c:v>4.6541958006297337</c:v>
                </c:pt>
                <c:pt idx="4040">
                  <c:v>4.6540609714292591</c:v>
                </c:pt>
                <c:pt idx="4041">
                  <c:v>4.6528649391414181</c:v>
                </c:pt>
                <c:pt idx="4042">
                  <c:v>4.6527683412447409</c:v>
                </c:pt>
                <c:pt idx="4043">
                  <c:v>4.6516268604926125</c:v>
                </c:pt>
                <c:pt idx="4044">
                  <c:v>4.6505115061848521</c:v>
                </c:pt>
                <c:pt idx="4045">
                  <c:v>4.6504920833547194</c:v>
                </c:pt>
                <c:pt idx="4046">
                  <c:v>4.6502006366173756</c:v>
                </c:pt>
                <c:pt idx="4047">
                  <c:v>4.6496463484023129</c:v>
                </c:pt>
                <c:pt idx="4048">
                  <c:v>4.6492374723496104</c:v>
                </c:pt>
                <c:pt idx="4049">
                  <c:v>4.6490621218464714</c:v>
                </c:pt>
                <c:pt idx="4050">
                  <c:v>4.6487794636986894</c:v>
                </c:pt>
                <c:pt idx="4051">
                  <c:v>4.6487404619266384</c:v>
                </c:pt>
                <c:pt idx="4052">
                  <c:v>4.6486429421701114</c:v>
                </c:pt>
                <c:pt idx="4053">
                  <c:v>4.6476469878428484</c:v>
                </c:pt>
                <c:pt idx="4054">
                  <c:v>4.6471970836010161</c:v>
                </c:pt>
                <c:pt idx="4055">
                  <c:v>4.6458249349687355</c:v>
                </c:pt>
                <c:pt idx="4056">
                  <c:v>4.6457856669489104</c:v>
                </c:pt>
                <c:pt idx="4057">
                  <c:v>4.6457071202560725</c:v>
                </c:pt>
                <c:pt idx="4058">
                  <c:v>4.6454222693490879</c:v>
                </c:pt>
                <c:pt idx="4059">
                  <c:v>4.6448716831351105</c:v>
                </c:pt>
                <c:pt idx="4060">
                  <c:v>4.644556748761695</c:v>
                </c:pt>
                <c:pt idx="4061">
                  <c:v>4.6438571715520141</c:v>
                </c:pt>
                <c:pt idx="4062">
                  <c:v>4.6432157239576739</c:v>
                </c:pt>
                <c:pt idx="4063">
                  <c:v>4.6429687608555481</c:v>
                </c:pt>
                <c:pt idx="4064">
                  <c:v>4.6426821076075102</c:v>
                </c:pt>
                <c:pt idx="4065">
                  <c:v>4.6420389208206165</c:v>
                </c:pt>
                <c:pt idx="4066">
                  <c:v>4.6417516529769856</c:v>
                </c:pt>
                <c:pt idx="4067">
                  <c:v>4.6417120149098894</c:v>
                </c:pt>
                <c:pt idx="4068">
                  <c:v>4.6416327279207303</c:v>
                </c:pt>
                <c:pt idx="4069">
                  <c:v>4.641166624304617</c:v>
                </c:pt>
                <c:pt idx="4070">
                  <c:v>4.6397653044634994</c:v>
                </c:pt>
                <c:pt idx="4071">
                  <c:v>4.6389981315479485</c:v>
                </c:pt>
                <c:pt idx="4072">
                  <c:v>4.6386888866901232</c:v>
                </c:pt>
                <c:pt idx="4073">
                  <c:v>4.6366182654274555</c:v>
                </c:pt>
                <c:pt idx="4074">
                  <c:v>4.6352424050571637</c:v>
                </c:pt>
                <c:pt idx="4075">
                  <c:v>4.6352222871888564</c:v>
                </c:pt>
                <c:pt idx="4076">
                  <c:v>4.6343664151948607</c:v>
                </c:pt>
                <c:pt idx="4077">
                  <c:v>4.6340437670380048</c:v>
                </c:pt>
                <c:pt idx="4078">
                  <c:v>4.6339933316035715</c:v>
                </c:pt>
                <c:pt idx="4079">
                  <c:v>4.6338924431598105</c:v>
                </c:pt>
                <c:pt idx="4080">
                  <c:v>4.6338520812190804</c:v>
                </c:pt>
                <c:pt idx="4081">
                  <c:v>4.633549247037708</c:v>
                </c:pt>
                <c:pt idx="4082">
                  <c:v>4.6335189520021673</c:v>
                </c:pt>
                <c:pt idx="4083">
                  <c:v>4.6331956733945541</c:v>
                </c:pt>
                <c:pt idx="4084">
                  <c:v>4.6330036128014784</c:v>
                </c:pt>
                <c:pt idx="4085">
                  <c:v>4.6328316970876369</c:v>
                </c:pt>
                <c:pt idx="4086">
                  <c:v>4.6321737440355557</c:v>
                </c:pt>
                <c:pt idx="4087">
                  <c:v>4.6317176534514886</c:v>
                </c:pt>
                <c:pt idx="4088">
                  <c:v>4.6315249379661951</c:v>
                </c:pt>
                <c:pt idx="4089">
                  <c:v>4.6309056411890284</c:v>
                </c:pt>
                <c:pt idx="4090">
                  <c:v>4.6304685564434305</c:v>
                </c:pt>
                <c:pt idx="4091">
                  <c:v>4.6303770178925925</c:v>
                </c:pt>
                <c:pt idx="4092">
                  <c:v>4.6294605696422853</c:v>
                </c:pt>
                <c:pt idx="4093">
                  <c:v>4.6292872453952141</c:v>
                </c:pt>
                <c:pt idx="4094">
                  <c:v>4.6283276135598364</c:v>
                </c:pt>
                <c:pt idx="4095">
                  <c:v>4.6280311284207798</c:v>
                </c:pt>
                <c:pt idx="4096">
                  <c:v>4.6279902180298746</c:v>
                </c:pt>
                <c:pt idx="4097">
                  <c:v>4.6276730317666157</c:v>
                </c:pt>
                <c:pt idx="4098">
                  <c:v>4.6276525601796346</c:v>
                </c:pt>
                <c:pt idx="4099">
                  <c:v>4.6273760992663275</c:v>
                </c:pt>
                <c:pt idx="4100">
                  <c:v>4.6270994622528754</c:v>
                </c:pt>
                <c:pt idx="4101">
                  <c:v>4.6268123931797867</c:v>
                </c:pt>
                <c:pt idx="4102">
                  <c:v>4.626781624521608</c:v>
                </c:pt>
                <c:pt idx="4103">
                  <c:v>4.625919215867726</c:v>
                </c:pt>
                <c:pt idx="4104">
                  <c:v>4.6258678279768208</c:v>
                </c:pt>
                <c:pt idx="4105">
                  <c:v>4.625713627811197</c:v>
                </c:pt>
                <c:pt idx="4106">
                  <c:v>4.6253639046057007</c:v>
                </c:pt>
                <c:pt idx="4107">
                  <c:v>4.6249727039365647</c:v>
                </c:pt>
                <c:pt idx="4108">
                  <c:v>4.6244883625134419</c:v>
                </c:pt>
                <c:pt idx="4109">
                  <c:v>4.6239312174955254</c:v>
                </c:pt>
                <c:pt idx="4110">
                  <c:v>4.6238899190472367</c:v>
                </c:pt>
                <c:pt idx="4111">
                  <c:v>4.6234250406935065</c:v>
                </c:pt>
                <c:pt idx="4112">
                  <c:v>4.6231458746379337</c:v>
                </c:pt>
                <c:pt idx="4113">
                  <c:v>4.6228354795215143</c:v>
                </c:pt>
                <c:pt idx="4114">
                  <c:v>4.6225973596046215</c:v>
                </c:pt>
                <c:pt idx="4115">
                  <c:v>4.6219651911325794</c:v>
                </c:pt>
                <c:pt idx="4116">
                  <c:v>4.6215605350810769</c:v>
                </c:pt>
                <c:pt idx="4117">
                  <c:v>4.6215397733217305</c:v>
                </c:pt>
                <c:pt idx="4118">
                  <c:v>4.6206356747952064</c:v>
                </c:pt>
                <c:pt idx="4119">
                  <c:v>4.6202922479198385</c:v>
                </c:pt>
                <c:pt idx="4120">
                  <c:v>4.6202506019598504</c:v>
                </c:pt>
                <c:pt idx="4121">
                  <c:v>4.6199798058330535</c:v>
                </c:pt>
                <c:pt idx="4122">
                  <c:v>4.6197609625520792</c:v>
                </c:pt>
                <c:pt idx="4123">
                  <c:v>4.6193751130152165</c:v>
                </c:pt>
                <c:pt idx="4124">
                  <c:v>4.6192394628353624</c:v>
                </c:pt>
                <c:pt idx="4125">
                  <c:v>4.6189993625207606</c:v>
                </c:pt>
                <c:pt idx="4126">
                  <c:v>4.6184142148012501</c:v>
                </c:pt>
                <c:pt idx="4127">
                  <c:v>4.6180690260623285</c:v>
                </c:pt>
                <c:pt idx="4128">
                  <c:v>4.6177759233349089</c:v>
                </c:pt>
                <c:pt idx="4129">
                  <c:v>4.6176711958314787</c:v>
                </c:pt>
                <c:pt idx="4130">
                  <c:v>4.6167170131896373</c:v>
                </c:pt>
                <c:pt idx="4131">
                  <c:v>4.6158238460618897</c:v>
                </c:pt>
                <c:pt idx="4132">
                  <c:v>4.6156239455010297</c:v>
                </c:pt>
                <c:pt idx="4133">
                  <c:v>4.6154239528859398</c:v>
                </c:pt>
                <c:pt idx="4134">
                  <c:v>4.614675795906221</c:v>
                </c:pt>
                <c:pt idx="4135">
                  <c:v>4.6141903855590707</c:v>
                </c:pt>
                <c:pt idx="4136">
                  <c:v>4.6135035533500375</c:v>
                </c:pt>
                <c:pt idx="4137">
                  <c:v>4.613313161455455</c:v>
                </c:pt>
                <c:pt idx="4138">
                  <c:v>4.6127520779120648</c:v>
                </c:pt>
                <c:pt idx="4139">
                  <c:v>4.6118719408282765</c:v>
                </c:pt>
                <c:pt idx="4140">
                  <c:v>4.6117976307763158</c:v>
                </c:pt>
                <c:pt idx="4141">
                  <c:v>4.6114896393230405</c:v>
                </c:pt>
                <c:pt idx="4142">
                  <c:v>4.6112239540289384</c:v>
                </c:pt>
                <c:pt idx="4143">
                  <c:v>4.6111707974601774</c:v>
                </c:pt>
                <c:pt idx="4144">
                  <c:v>4.6111176343843843</c:v>
                </c:pt>
                <c:pt idx="4145">
                  <c:v>4.6104259215337375</c:v>
                </c:pt>
                <c:pt idx="4146">
                  <c:v>4.6099037471885405</c:v>
                </c:pt>
                <c:pt idx="4147">
                  <c:v>4.6096264199237522</c:v>
                </c:pt>
                <c:pt idx="4148">
                  <c:v>4.609530380749014</c:v>
                </c:pt>
                <c:pt idx="4149">
                  <c:v>4.6089002640888461</c:v>
                </c:pt>
                <c:pt idx="4150">
                  <c:v>4.6088468223264059</c:v>
                </c:pt>
                <c:pt idx="4151">
                  <c:v>4.6084725457414342</c:v>
                </c:pt>
                <c:pt idx="4152">
                  <c:v>4.6082585284982676</c:v>
                </c:pt>
                <c:pt idx="4153">
                  <c:v>4.6074871919848714</c:v>
                </c:pt>
                <c:pt idx="4154">
                  <c:v>4.6074014033020285</c:v>
                </c:pt>
                <c:pt idx="4155">
                  <c:v>4.6068970522662696</c:v>
                </c:pt>
                <c:pt idx="4156">
                  <c:v>4.6065855645020362</c:v>
                </c:pt>
                <c:pt idx="4157">
                  <c:v>4.6064566076361482</c:v>
                </c:pt>
                <c:pt idx="4158">
                  <c:v>4.6057251278910005</c:v>
                </c:pt>
                <c:pt idx="4159">
                  <c:v>4.6051757084277654</c:v>
                </c:pt>
                <c:pt idx="4160">
                  <c:v>4.6050139821010392</c:v>
                </c:pt>
                <c:pt idx="4161">
                  <c:v>4.6033284484720074</c:v>
                </c:pt>
                <c:pt idx="4162">
                  <c:v>4.6032959701669487</c:v>
                </c:pt>
                <c:pt idx="4163">
                  <c:v>4.6029277128591897</c:v>
                </c:pt>
                <c:pt idx="4164">
                  <c:v>4.6020382760609735</c:v>
                </c:pt>
                <c:pt idx="4165">
                  <c:v>4.6020274180203051</c:v>
                </c:pt>
                <c:pt idx="4166">
                  <c:v>4.6018427897821024</c:v>
                </c:pt>
                <c:pt idx="4167">
                  <c:v>4.6017884724182725</c:v>
                </c:pt>
                <c:pt idx="4168">
                  <c:v>4.6013536887684907</c:v>
                </c:pt>
                <c:pt idx="4169">
                  <c:v>4.6012449248105245</c:v>
                </c:pt>
                <c:pt idx="4170">
                  <c:v>4.6009620109768674</c:v>
                </c:pt>
                <c:pt idx="4171">
                  <c:v>4.6009293552103063</c:v>
                </c:pt>
                <c:pt idx="4172">
                  <c:v>4.6008204849177154</c:v>
                </c:pt>
                <c:pt idx="4173">
                  <c:v>4.6002757236989211</c:v>
                </c:pt>
                <c:pt idx="4174">
                  <c:v>4.6001884984562285</c:v>
                </c:pt>
                <c:pt idx="4175">
                  <c:v>4.5993152811480664</c:v>
                </c:pt>
                <c:pt idx="4176">
                  <c:v>4.599085770375309</c:v>
                </c:pt>
                <c:pt idx="4177">
                  <c:v>4.5990529732186713</c:v>
                </c:pt>
                <c:pt idx="4178">
                  <c:v>4.5988561382493085</c:v>
                </c:pt>
                <c:pt idx="4179">
                  <c:v>4.5986701566054951</c:v>
                </c:pt>
                <c:pt idx="4180">
                  <c:v>4.5983855599492376</c:v>
                </c:pt>
                <c:pt idx="4181">
                  <c:v>4.5979802352006205</c:v>
                </c:pt>
                <c:pt idx="4182">
                  <c:v>4.5976513155803174</c:v>
                </c:pt>
                <c:pt idx="4183">
                  <c:v>4.5972013888491174</c:v>
                </c:pt>
                <c:pt idx="4184">
                  <c:v>4.5969927280580043</c:v>
                </c:pt>
                <c:pt idx="4185">
                  <c:v>4.5968718786042455</c:v>
                </c:pt>
                <c:pt idx="4186">
                  <c:v>4.5967839669656945</c:v>
                </c:pt>
                <c:pt idx="4187">
                  <c:v>4.5948674728626884</c:v>
                </c:pt>
                <c:pt idx="4188">
                  <c:v>4.5948343555833144</c:v>
                </c:pt>
                <c:pt idx="4189">
                  <c:v>4.59477915450515</c:v>
                </c:pt>
                <c:pt idx="4190">
                  <c:v>4.5946245541488899</c:v>
                </c:pt>
                <c:pt idx="4191">
                  <c:v>4.5941604225973416</c:v>
                </c:pt>
                <c:pt idx="4192">
                  <c:v>4.5940830190918094</c:v>
                </c:pt>
                <c:pt idx="4193">
                  <c:v>4.5934300693750751</c:v>
                </c:pt>
                <c:pt idx="4194">
                  <c:v>4.5932860670204541</c:v>
                </c:pt>
                <c:pt idx="4195">
                  <c:v>4.5925875322729262</c:v>
                </c:pt>
                <c:pt idx="4196">
                  <c:v>4.5917878286455895</c:v>
                </c:pt>
                <c:pt idx="4197">
                  <c:v>4.5913095245844984</c:v>
                </c:pt>
                <c:pt idx="4198">
                  <c:v>4.5910980130095114</c:v>
                </c:pt>
                <c:pt idx="4199">
                  <c:v>4.5909643736571475</c:v>
                </c:pt>
                <c:pt idx="4200">
                  <c:v>4.5904628595147674</c:v>
                </c:pt>
                <c:pt idx="4201">
                  <c:v>4.5903624871522677</c:v>
                </c:pt>
                <c:pt idx="4202">
                  <c:v>4.5901505137319285</c:v>
                </c:pt>
                <c:pt idx="4203">
                  <c:v>4.5895363225930703</c:v>
                </c:pt>
                <c:pt idx="4204">
                  <c:v>4.5894022017442104</c:v>
                </c:pt>
                <c:pt idx="4205">
                  <c:v>4.5889548328685059</c:v>
                </c:pt>
                <c:pt idx="4206">
                  <c:v>4.5885966056688998</c:v>
                </c:pt>
                <c:pt idx="4207">
                  <c:v>4.5883389472339502</c:v>
                </c:pt>
                <c:pt idx="4208">
                  <c:v>4.5881820367894779</c:v>
                </c:pt>
                <c:pt idx="4209">
                  <c:v>4.5871157871543948</c:v>
                </c:pt>
                <c:pt idx="4210">
                  <c:v>4.587082073437494</c:v>
                </c:pt>
                <c:pt idx="4211">
                  <c:v>4.586823514623581</c:v>
                </c:pt>
                <c:pt idx="4212">
                  <c:v>4.5864410150551622</c:v>
                </c:pt>
                <c:pt idx="4213">
                  <c:v>4.5863059347351864</c:v>
                </c:pt>
                <c:pt idx="4214">
                  <c:v>4.5853591942549077</c:v>
                </c:pt>
                <c:pt idx="4215">
                  <c:v>4.584319914468133</c:v>
                </c:pt>
                <c:pt idx="4216">
                  <c:v>4.583720067932199</c:v>
                </c:pt>
                <c:pt idx="4217">
                  <c:v>4.5835161578500854</c:v>
                </c:pt>
                <c:pt idx="4218">
                  <c:v>4.5833461596164611</c:v>
                </c:pt>
                <c:pt idx="4219">
                  <c:v>4.5828698102466552</c:v>
                </c:pt>
                <c:pt idx="4220">
                  <c:v>4.5823588554656851</c:v>
                </c:pt>
                <c:pt idx="4221">
                  <c:v>4.5821656715495696</c:v>
                </c:pt>
                <c:pt idx="4222">
                  <c:v>4.5819041682211967</c:v>
                </c:pt>
                <c:pt idx="4223">
                  <c:v>4.5818472988296408</c:v>
                </c:pt>
                <c:pt idx="4224">
                  <c:v>4.5807311527409773</c:v>
                </c:pt>
                <c:pt idx="4225">
                  <c:v>4.580377488074717</c:v>
                </c:pt>
                <c:pt idx="4226">
                  <c:v>4.5802975884365704</c:v>
                </c:pt>
                <c:pt idx="4227">
                  <c:v>4.5800806438630071</c:v>
                </c:pt>
                <c:pt idx="4228">
                  <c:v>4.5800121125294275</c:v>
                </c:pt>
                <c:pt idx="4229">
                  <c:v>4.5793605249345193</c:v>
                </c:pt>
                <c:pt idx="4230">
                  <c:v>4.5790171910266517</c:v>
                </c:pt>
                <c:pt idx="4231">
                  <c:v>4.5784214351873507</c:v>
                </c:pt>
                <c:pt idx="4232">
                  <c:v>4.5782838369345038</c:v>
                </c:pt>
                <c:pt idx="4233">
                  <c:v>4.5778133803642502</c:v>
                </c:pt>
                <c:pt idx="4234">
                  <c:v>4.5775147777733647</c:v>
                </c:pt>
                <c:pt idx="4235">
                  <c:v>4.5774803104132396</c:v>
                </c:pt>
                <c:pt idx="4236">
                  <c:v>4.5770664885839789</c:v>
                </c:pt>
                <c:pt idx="4237">
                  <c:v>4.5767673718428972</c:v>
                </c:pt>
                <c:pt idx="4238">
                  <c:v>4.5765025967334001</c:v>
                </c:pt>
                <c:pt idx="4239">
                  <c:v>4.5762146144927662</c:v>
                </c:pt>
                <c:pt idx="4240">
                  <c:v>4.5750376639569845</c:v>
                </c:pt>
                <c:pt idx="4241">
                  <c:v>4.5745289734368635</c:v>
                </c:pt>
                <c:pt idx="4242">
                  <c:v>4.5745058369773206</c:v>
                </c:pt>
                <c:pt idx="4243">
                  <c:v>4.5736721024805878</c:v>
                </c:pt>
                <c:pt idx="4244">
                  <c:v>4.5736025523045063</c:v>
                </c:pt>
                <c:pt idx="4245">
                  <c:v>4.5735213963525494</c:v>
                </c:pt>
                <c:pt idx="4246">
                  <c:v>4.5725579608721674</c:v>
                </c:pt>
                <c:pt idx="4247">
                  <c:v>4.5723603667301402</c:v>
                </c:pt>
                <c:pt idx="4248">
                  <c:v>4.5720230867438501</c:v>
                </c:pt>
                <c:pt idx="4249">
                  <c:v>4.5718019680908171</c:v>
                </c:pt>
                <c:pt idx="4250">
                  <c:v>4.5717903271477907</c:v>
                </c:pt>
                <c:pt idx="4251">
                  <c:v>4.5702159284779293</c:v>
                </c:pt>
                <c:pt idx="4252">
                  <c:v>4.5698535926895794</c:v>
                </c:pt>
                <c:pt idx="4253">
                  <c:v>4.5694792512947959</c:v>
                </c:pt>
                <c:pt idx="4254">
                  <c:v>4.5691631495700875</c:v>
                </c:pt>
                <c:pt idx="4255">
                  <c:v>4.5684950671932416</c:v>
                </c:pt>
                <c:pt idx="4256">
                  <c:v>4.5681312922239465</c:v>
                </c:pt>
                <c:pt idx="4257">
                  <c:v>4.5675439155731024</c:v>
                </c:pt>
                <c:pt idx="4258">
                  <c:v>4.5660012108277108</c:v>
                </c:pt>
                <c:pt idx="4259">
                  <c:v>4.5657770040175079</c:v>
                </c:pt>
                <c:pt idx="4260">
                  <c:v>4.56552906175079</c:v>
                </c:pt>
                <c:pt idx="4261">
                  <c:v>4.5649499787197465</c:v>
                </c:pt>
                <c:pt idx="4262">
                  <c:v>4.5646897308814465</c:v>
                </c:pt>
                <c:pt idx="4263">
                  <c:v>4.5646778977279769</c:v>
                </c:pt>
                <c:pt idx="4264">
                  <c:v>4.5644766847737115</c:v>
                </c:pt>
                <c:pt idx="4265">
                  <c:v>4.5643701225153164</c:v>
                </c:pt>
                <c:pt idx="4266">
                  <c:v>4.5643464384621995</c:v>
                </c:pt>
                <c:pt idx="4267">
                  <c:v>4.5641213755156489</c:v>
                </c:pt>
                <c:pt idx="4268">
                  <c:v>4.5640621290342569</c:v>
                </c:pt>
                <c:pt idx="4269">
                  <c:v>4.5640147260291108</c:v>
                </c:pt>
                <c:pt idx="4270">
                  <c:v>4.563955464995809</c:v>
                </c:pt>
                <c:pt idx="4271">
                  <c:v>4.563492951201761</c:v>
                </c:pt>
                <c:pt idx="4272">
                  <c:v>4.5631487110958586</c:v>
                </c:pt>
                <c:pt idx="4273">
                  <c:v>4.5628992633333025</c:v>
                </c:pt>
                <c:pt idx="4274">
                  <c:v>4.5622809658145229</c:v>
                </c:pt>
                <c:pt idx="4275">
                  <c:v>4.5613876373001325</c:v>
                </c:pt>
                <c:pt idx="4276">
                  <c:v>4.5602893055163474</c:v>
                </c:pt>
                <c:pt idx="4277">
                  <c:v>4.560277351854042</c:v>
                </c:pt>
                <c:pt idx="4278">
                  <c:v>4.5599664410932164</c:v>
                </c:pt>
                <c:pt idx="4279">
                  <c:v>4.5599544785408606</c:v>
                </c:pt>
                <c:pt idx="4280">
                  <c:v>4.5598707314469396</c:v>
                </c:pt>
                <c:pt idx="4281">
                  <c:v>4.5593679094633348</c:v>
                </c:pt>
                <c:pt idx="4282">
                  <c:v>4.5593319713209048</c:v>
                </c:pt>
                <c:pt idx="4283">
                  <c:v>4.5580362135762842</c:v>
                </c:pt>
                <c:pt idx="4284">
                  <c:v>4.5578198775907834</c:v>
                </c:pt>
                <c:pt idx="4285">
                  <c:v>4.5577357178182689</c:v>
                </c:pt>
                <c:pt idx="4286">
                  <c:v>4.5574470461493561</c:v>
                </c:pt>
                <c:pt idx="4287">
                  <c:v>4.5573868820595065</c:v>
                </c:pt>
                <c:pt idx="4288">
                  <c:v>4.5561335756200805</c:v>
                </c:pt>
                <c:pt idx="4289">
                  <c:v>4.5559887303218307</c:v>
                </c:pt>
                <c:pt idx="4290">
                  <c:v>4.5555780727729545</c:v>
                </c:pt>
                <c:pt idx="4291">
                  <c:v>4.5550823510704959</c:v>
                </c:pt>
                <c:pt idx="4292">
                  <c:v>4.554876641862478</c:v>
                </c:pt>
                <c:pt idx="4293">
                  <c:v>4.5545618391909803</c:v>
                </c:pt>
                <c:pt idx="4294">
                  <c:v>4.5544285847220554</c:v>
                </c:pt>
                <c:pt idx="4295">
                  <c:v>4.5541861990693784</c:v>
                </c:pt>
                <c:pt idx="4296">
                  <c:v>4.5533732200440706</c:v>
                </c:pt>
                <c:pt idx="4297">
                  <c:v>4.5532396003156954</c:v>
                </c:pt>
                <c:pt idx="4298">
                  <c:v>4.5526317192440784</c:v>
                </c:pt>
                <c:pt idx="4299">
                  <c:v>4.5525465479556546</c:v>
                </c:pt>
                <c:pt idx="4300">
                  <c:v>4.5520351691576115</c:v>
                </c:pt>
                <c:pt idx="4301">
                  <c:v>4.5514987923644732</c:v>
                </c:pt>
                <c:pt idx="4302">
                  <c:v>4.55132798800385</c:v>
                </c:pt>
                <c:pt idx="4303">
                  <c:v>4.5512791744169814</c:v>
                </c:pt>
                <c:pt idx="4304">
                  <c:v>4.5509495391207695</c:v>
                </c:pt>
                <c:pt idx="4305">
                  <c:v>4.5509373255998975</c:v>
                </c:pt>
                <c:pt idx="4306">
                  <c:v>4.5507785185642566</c:v>
                </c:pt>
                <c:pt idx="4307">
                  <c:v>4.5507296431758704</c:v>
                </c:pt>
                <c:pt idx="4308">
                  <c:v>4.5502528196606553</c:v>
                </c:pt>
                <c:pt idx="4309">
                  <c:v>4.5497264836448919</c:v>
                </c:pt>
                <c:pt idx="4310">
                  <c:v>4.5496652403633124</c:v>
                </c:pt>
                <c:pt idx="4311">
                  <c:v>4.5492730787186044</c:v>
                </c:pt>
                <c:pt idx="4312">
                  <c:v>4.5491749829517589</c:v>
                </c:pt>
                <c:pt idx="4313">
                  <c:v>4.5486350598147505</c:v>
                </c:pt>
                <c:pt idx="4314">
                  <c:v>4.5485122563410307</c:v>
                </c:pt>
                <c:pt idx="4315">
                  <c:v>4.5481067583302526</c:v>
                </c:pt>
                <c:pt idx="4316">
                  <c:v>4.5479223158175799</c:v>
                </c:pt>
                <c:pt idx="4317">
                  <c:v>4.5479100168644866</c:v>
                </c:pt>
                <c:pt idx="4318">
                  <c:v>4.5475901217701526</c:v>
                </c:pt>
                <c:pt idx="4319">
                  <c:v>4.5469126431812406</c:v>
                </c:pt>
                <c:pt idx="4320">
                  <c:v>4.5468016823614308</c:v>
                </c:pt>
                <c:pt idx="4321">
                  <c:v>4.5467400252092762</c:v>
                </c:pt>
                <c:pt idx="4322">
                  <c:v>4.5462711445684434</c:v>
                </c:pt>
                <c:pt idx="4323">
                  <c:v>4.5458511902572676</c:v>
                </c:pt>
                <c:pt idx="4324">
                  <c:v>4.5458264744116033</c:v>
                </c:pt>
                <c:pt idx="4325">
                  <c:v>4.5441176751693542</c:v>
                </c:pt>
                <c:pt idx="4326">
                  <c:v>4.5437949734160776</c:v>
                </c:pt>
                <c:pt idx="4327">
                  <c:v>4.5433104707471728</c:v>
                </c:pt>
                <c:pt idx="4328">
                  <c:v>4.5420407485301384</c:v>
                </c:pt>
                <c:pt idx="4329">
                  <c:v>4.5418412391605703</c:v>
                </c:pt>
                <c:pt idx="4330">
                  <c:v>4.5414294614026307</c:v>
                </c:pt>
                <c:pt idx="4331">
                  <c:v>4.5411422337216401</c:v>
                </c:pt>
                <c:pt idx="4332">
                  <c:v>4.540754799950447</c:v>
                </c:pt>
                <c:pt idx="4333">
                  <c:v>4.5406797728306492</c:v>
                </c:pt>
                <c:pt idx="4334">
                  <c:v>4.5406422544096534</c:v>
                </c:pt>
                <c:pt idx="4335">
                  <c:v>4.540216818960606</c:v>
                </c:pt>
                <c:pt idx="4336">
                  <c:v>4.5398410883322313</c:v>
                </c:pt>
                <c:pt idx="4337">
                  <c:v>4.539189050875863</c:v>
                </c:pt>
                <c:pt idx="4338">
                  <c:v>4.538422910925707</c:v>
                </c:pt>
                <c:pt idx="4339">
                  <c:v>4.5382091554764017</c:v>
                </c:pt>
                <c:pt idx="4340">
                  <c:v>4.538158844783081</c:v>
                </c:pt>
                <c:pt idx="4341">
                  <c:v>4.5378065066449764</c:v>
                </c:pt>
                <c:pt idx="4342">
                  <c:v>4.5376428238637514</c:v>
                </c:pt>
                <c:pt idx="4343">
                  <c:v>4.5375546614223978</c:v>
                </c:pt>
                <c:pt idx="4344">
                  <c:v>4.5373656816178904</c:v>
                </c:pt>
                <c:pt idx="4345">
                  <c:v>4.5370126991458202</c:v>
                </c:pt>
                <c:pt idx="4346">
                  <c:v>4.5369370227046781</c:v>
                </c:pt>
                <c:pt idx="4347">
                  <c:v>4.5364953137856237</c:v>
                </c:pt>
                <c:pt idx="4348">
                  <c:v>4.5364448041490784</c:v>
                </c:pt>
                <c:pt idx="4349">
                  <c:v>4.5358255838846295</c:v>
                </c:pt>
                <c:pt idx="4350">
                  <c:v>4.5351041538013925</c:v>
                </c:pt>
                <c:pt idx="4351">
                  <c:v>4.5346605758284442</c:v>
                </c:pt>
                <c:pt idx="4352">
                  <c:v>4.5344830177047015</c:v>
                </c:pt>
                <c:pt idx="4353">
                  <c:v>4.5344322734758755</c:v>
                </c:pt>
                <c:pt idx="4354">
                  <c:v>4.5337085232398637</c:v>
                </c:pt>
                <c:pt idx="4355">
                  <c:v>4.5333271170544291</c:v>
                </c:pt>
                <c:pt idx="4356">
                  <c:v>4.5331108381053467</c:v>
                </c:pt>
                <c:pt idx="4357">
                  <c:v>4.5320788507320691</c:v>
                </c:pt>
                <c:pt idx="4358">
                  <c:v>4.5311083313295422</c:v>
                </c:pt>
                <c:pt idx="4359">
                  <c:v>4.5310444052682408</c:v>
                </c:pt>
                <c:pt idx="4360">
                  <c:v>4.5304430399029645</c:v>
                </c:pt>
                <c:pt idx="4361">
                  <c:v>4.5300715688373785</c:v>
                </c:pt>
                <c:pt idx="4362">
                  <c:v>4.529558673021163</c:v>
                </c:pt>
                <c:pt idx="4363">
                  <c:v>4.5289809402721355</c:v>
                </c:pt>
                <c:pt idx="4364">
                  <c:v>4.5285439208086968</c:v>
                </c:pt>
                <c:pt idx="4365">
                  <c:v>4.5281836919320053</c:v>
                </c:pt>
                <c:pt idx="4366">
                  <c:v>4.5280549663154561</c:v>
                </c:pt>
                <c:pt idx="4367">
                  <c:v>4.5278618063226981</c:v>
                </c:pt>
                <c:pt idx="4368">
                  <c:v>4.5272947075596752</c:v>
                </c:pt>
                <c:pt idx="4369">
                  <c:v>4.5271012090571139</c:v>
                </c:pt>
                <c:pt idx="4370">
                  <c:v>4.5270237855101092</c:v>
                </c:pt>
                <c:pt idx="4371">
                  <c:v>4.5264426685299357</c:v>
                </c:pt>
                <c:pt idx="4372">
                  <c:v>4.5264038997367955</c:v>
                </c:pt>
                <c:pt idx="4373">
                  <c:v>4.5263909760366374</c:v>
                </c:pt>
                <c:pt idx="4374">
                  <c:v>4.5256407426423184</c:v>
                </c:pt>
                <c:pt idx="4375">
                  <c:v>4.5255112609676065</c:v>
                </c:pt>
                <c:pt idx="4376">
                  <c:v>4.5254594574866776</c:v>
                </c:pt>
                <c:pt idx="4377">
                  <c:v>4.5254465056508844</c:v>
                </c:pt>
                <c:pt idx="4378">
                  <c:v>4.5248113920637945</c:v>
                </c:pt>
                <c:pt idx="4379">
                  <c:v>4.5237854735461864</c:v>
                </c:pt>
                <c:pt idx="4380">
                  <c:v>4.5231088603806295</c:v>
                </c:pt>
                <c:pt idx="4381">
                  <c:v>4.5230176972834082</c:v>
                </c:pt>
                <c:pt idx="4382">
                  <c:v>4.5209418219780577</c:v>
                </c:pt>
                <c:pt idx="4383">
                  <c:v>4.5206407149654186</c:v>
                </c:pt>
                <c:pt idx="4384">
                  <c:v>4.5205359331368342</c:v>
                </c:pt>
                <c:pt idx="4385">
                  <c:v>4.5201296645996143</c:v>
                </c:pt>
                <c:pt idx="4386">
                  <c:v>4.5198804733216598</c:v>
                </c:pt>
                <c:pt idx="4387">
                  <c:v>4.5195261132587428</c:v>
                </c:pt>
                <c:pt idx="4388">
                  <c:v>4.5193685270400001</c:v>
                </c:pt>
                <c:pt idx="4389">
                  <c:v>4.5182769873493775</c:v>
                </c:pt>
                <c:pt idx="4390">
                  <c:v>4.5181584625866895</c:v>
                </c:pt>
                <c:pt idx="4391">
                  <c:v>4.5176840398009688</c:v>
                </c:pt>
                <c:pt idx="4392">
                  <c:v>4.5176708539894275</c:v>
                </c:pt>
                <c:pt idx="4393">
                  <c:v>4.5173410785229882</c:v>
                </c:pt>
                <c:pt idx="4394">
                  <c:v>4.5172354974650872</c:v>
                </c:pt>
                <c:pt idx="4395">
                  <c:v>4.517209098189543</c:v>
                </c:pt>
                <c:pt idx="4396">
                  <c:v>4.5171430929791683</c:v>
                </c:pt>
                <c:pt idx="4397">
                  <c:v>4.5164560434577465</c:v>
                </c:pt>
                <c:pt idx="4398">
                  <c:v>4.516323793850499</c:v>
                </c:pt>
                <c:pt idx="4399">
                  <c:v>4.5161253438987217</c:v>
                </c:pt>
                <c:pt idx="4400">
                  <c:v>4.5158473615334396</c:v>
                </c:pt>
                <c:pt idx="4401">
                  <c:v>4.5153041207103231</c:v>
                </c:pt>
                <c:pt idx="4402">
                  <c:v>4.5152643446896086</c:v>
                </c:pt>
                <c:pt idx="4403">
                  <c:v>4.5151449947648237</c:v>
                </c:pt>
                <c:pt idx="4404">
                  <c:v>4.5150256120320664</c:v>
                </c:pt>
                <c:pt idx="4405">
                  <c:v>4.5147867480704607</c:v>
                </c:pt>
                <c:pt idx="4406">
                  <c:v>4.5144414902467629</c:v>
                </c:pt>
                <c:pt idx="4407">
                  <c:v>4.5140826625258281</c:v>
                </c:pt>
                <c:pt idx="4408">
                  <c:v>4.5140427744719895</c:v>
                </c:pt>
                <c:pt idx="4409">
                  <c:v>4.5139230883244954</c:v>
                </c:pt>
                <c:pt idx="4410">
                  <c:v>4.5120303280874046</c:v>
                </c:pt>
                <c:pt idx="4411">
                  <c:v>4.5119501703754938</c:v>
                </c:pt>
                <c:pt idx="4412">
                  <c:v>4.5117630781593423</c:v>
                </c:pt>
                <c:pt idx="4413">
                  <c:v>4.5114822886259978</c:v>
                </c:pt>
                <c:pt idx="4414">
                  <c:v>4.5111076199592679</c:v>
                </c:pt>
                <c:pt idx="4415">
                  <c:v>4.5109737313489315</c:v>
                </c:pt>
                <c:pt idx="4416">
                  <c:v>4.5100756113539475</c:v>
                </c:pt>
                <c:pt idx="4417">
                  <c:v>4.5093907206423678</c:v>
                </c:pt>
                <c:pt idx="4418">
                  <c:v>4.5086374375758949</c:v>
                </c:pt>
                <c:pt idx="4419">
                  <c:v>4.508543185258076</c:v>
                </c:pt>
                <c:pt idx="4420">
                  <c:v>4.5081120568398241</c:v>
                </c:pt>
                <c:pt idx="4421">
                  <c:v>4.5080985771780755</c:v>
                </c:pt>
                <c:pt idx="4422">
                  <c:v>4.5079098179702779</c:v>
                </c:pt>
                <c:pt idx="4423">
                  <c:v>4.5076130305017728</c:v>
                </c:pt>
                <c:pt idx="4424">
                  <c:v>4.5070053327802775</c:v>
                </c:pt>
                <c:pt idx="4425">
                  <c:v>4.5064915027710164</c:v>
                </c:pt>
                <c:pt idx="4426">
                  <c:v>4.5061937441392494</c:v>
                </c:pt>
                <c:pt idx="4427">
                  <c:v>4.5060718749253486</c:v>
                </c:pt>
                <c:pt idx="4428">
                  <c:v>4.5060041550265835</c:v>
                </c:pt>
                <c:pt idx="4429">
                  <c:v>4.5056925074122001</c:v>
                </c:pt>
                <c:pt idx="4430">
                  <c:v>4.5053535061601861</c:v>
                </c:pt>
                <c:pt idx="4431">
                  <c:v>4.5047562204972031</c:v>
                </c:pt>
                <c:pt idx="4432">
                  <c:v>4.504498047526627</c:v>
                </c:pt>
                <c:pt idx="4433">
                  <c:v>4.5037770685967056</c:v>
                </c:pt>
                <c:pt idx="4434">
                  <c:v>4.5036953728699967</c:v>
                </c:pt>
                <c:pt idx="4435">
                  <c:v>4.5029594189493629</c:v>
                </c:pt>
                <c:pt idx="4436">
                  <c:v>4.5020992268152833</c:v>
                </c:pt>
                <c:pt idx="4437">
                  <c:v>4.5019351873489715</c:v>
                </c:pt>
                <c:pt idx="4438">
                  <c:v>4.5007851729174515</c:v>
                </c:pt>
                <c:pt idx="4439">
                  <c:v>4.4998519732671873</c:v>
                </c:pt>
                <c:pt idx="4440">
                  <c:v>4.4997008258972109</c:v>
                </c:pt>
                <c:pt idx="4441">
                  <c:v>4.4994533803133443</c:v>
                </c:pt>
                <c:pt idx="4442">
                  <c:v>4.4989580657863852</c:v>
                </c:pt>
                <c:pt idx="4443">
                  <c:v>4.4988066069353678</c:v>
                </c:pt>
                <c:pt idx="4444">
                  <c:v>4.4983105537896009</c:v>
                </c:pt>
                <c:pt idx="4445">
                  <c:v>4.497758718287268</c:v>
                </c:pt>
                <c:pt idx="4446">
                  <c:v>4.4972061807039578</c:v>
                </c:pt>
                <c:pt idx="4447">
                  <c:v>4.4971785353631084</c:v>
                </c:pt>
                <c:pt idx="4448">
                  <c:v>4.4966944568153018</c:v>
                </c:pt>
                <c:pt idx="4449">
                  <c:v>4.4963206557749524</c:v>
                </c:pt>
                <c:pt idx="4450">
                  <c:v>4.4959188070799652</c:v>
                </c:pt>
                <c:pt idx="4451">
                  <c:v>4.4951417695556222</c:v>
                </c:pt>
                <c:pt idx="4452">
                  <c:v>4.4951001032850799</c:v>
                </c:pt>
                <c:pt idx="4453">
                  <c:v>4.4946554141568624</c:v>
                </c:pt>
                <c:pt idx="4454">
                  <c:v>4.49462760596208</c:v>
                </c:pt>
                <c:pt idx="4455">
                  <c:v>4.4944050762796763</c:v>
                </c:pt>
                <c:pt idx="4456">
                  <c:v>4.4943215982434976</c:v>
                </c:pt>
                <c:pt idx="4457">
                  <c:v>4.4940571452217482</c:v>
                </c:pt>
                <c:pt idx="4458">
                  <c:v>4.49375073514548</c:v>
                </c:pt>
                <c:pt idx="4459">
                  <c:v>4.4933743907101089</c:v>
                </c:pt>
                <c:pt idx="4460">
                  <c:v>4.4928162432461773</c:v>
                </c:pt>
                <c:pt idx="4461">
                  <c:v>4.4923831850396319</c:v>
                </c:pt>
                <c:pt idx="4462">
                  <c:v>4.4923552309663695</c:v>
                </c:pt>
                <c:pt idx="4463">
                  <c:v>4.4920476173475254</c:v>
                </c:pt>
                <c:pt idx="4464">
                  <c:v>4.4918797362198104</c:v>
                </c:pt>
                <c:pt idx="4465">
                  <c:v>4.4917677794036992</c:v>
                </c:pt>
                <c:pt idx="4466">
                  <c:v>4.4914037202990187</c:v>
                </c:pt>
                <c:pt idx="4467">
                  <c:v>4.4911935472946896</c:v>
                </c:pt>
                <c:pt idx="4468">
                  <c:v>4.4904501203560185</c:v>
                </c:pt>
                <c:pt idx="4469">
                  <c:v>4.4896913553764639</c:v>
                </c:pt>
                <c:pt idx="4470">
                  <c:v>4.4893396258579887</c:v>
                </c:pt>
                <c:pt idx="4471">
                  <c:v>4.4891706944528522</c:v>
                </c:pt>
                <c:pt idx="4472">
                  <c:v>4.4889171740735314</c:v>
                </c:pt>
                <c:pt idx="4473">
                  <c:v>4.4888467254737883</c:v>
                </c:pt>
                <c:pt idx="4474">
                  <c:v>4.4888044508279661</c:v>
                </c:pt>
                <c:pt idx="4475">
                  <c:v>4.48871988918917</c:v>
                </c:pt>
                <c:pt idx="4476">
                  <c:v>4.4884237937239106</c:v>
                </c:pt>
                <c:pt idx="4477">
                  <c:v>4.4876049559561277</c:v>
                </c:pt>
                <c:pt idx="4478">
                  <c:v>4.4866712931924377</c:v>
                </c:pt>
                <c:pt idx="4479">
                  <c:v>4.4864304788544338</c:v>
                </c:pt>
                <c:pt idx="4480">
                  <c:v>4.4863596256881362</c:v>
                </c:pt>
                <c:pt idx="4481">
                  <c:v>4.4863171082391871</c:v>
                </c:pt>
                <c:pt idx="4482">
                  <c:v>4.4848832530010769</c:v>
                </c:pt>
                <c:pt idx="4483">
                  <c:v>4.4847410292370684</c:v>
                </c:pt>
                <c:pt idx="4484">
                  <c:v>4.4846272166817815</c:v>
                </c:pt>
                <c:pt idx="4485">
                  <c:v>4.4842571197557684</c:v>
                </c:pt>
                <c:pt idx="4486">
                  <c:v>4.4842001537636378</c:v>
                </c:pt>
                <c:pt idx="4487">
                  <c:v>4.4840149626675592</c:v>
                </c:pt>
                <c:pt idx="4488">
                  <c:v>4.4838154377486674</c:v>
                </c:pt>
                <c:pt idx="4489">
                  <c:v>4.4833304952573272</c:v>
                </c:pt>
                <c:pt idx="4490">
                  <c:v>4.4830735416070464</c:v>
                </c:pt>
                <c:pt idx="4491">
                  <c:v>4.4828592973710872</c:v>
                </c:pt>
                <c:pt idx="4492">
                  <c:v>4.482687825852957</c:v>
                </c:pt>
                <c:pt idx="4493">
                  <c:v>4.4813709568325484</c:v>
                </c:pt>
                <c:pt idx="4494">
                  <c:v>4.4809550277383146</c:v>
                </c:pt>
                <c:pt idx="4495">
                  <c:v>4.4806823063254866</c:v>
                </c:pt>
                <c:pt idx="4496">
                  <c:v>4.4800500826504406</c:v>
                </c:pt>
                <c:pt idx="4497">
                  <c:v>4.4794601356117276</c:v>
                </c:pt>
                <c:pt idx="4498">
                  <c:v>4.4793881359958672</c:v>
                </c:pt>
                <c:pt idx="4499">
                  <c:v>4.4792441009448352</c:v>
                </c:pt>
                <c:pt idx="4500">
                  <c:v>4.4791432479786133</c:v>
                </c:pt>
                <c:pt idx="4501">
                  <c:v>4.4785376378588975</c:v>
                </c:pt>
                <c:pt idx="4502">
                  <c:v>4.4783355800058411</c:v>
                </c:pt>
                <c:pt idx="4503">
                  <c:v>4.4774685514050274</c:v>
                </c:pt>
                <c:pt idx="4504">
                  <c:v>4.4769619842082573</c:v>
                </c:pt>
                <c:pt idx="4505">
                  <c:v>4.4764693239263913</c:v>
                </c:pt>
                <c:pt idx="4506">
                  <c:v>4.4752933766591072</c:v>
                </c:pt>
                <c:pt idx="4507">
                  <c:v>4.4750752587890652</c:v>
                </c:pt>
                <c:pt idx="4508">
                  <c:v>4.4750607137020122</c:v>
                </c:pt>
                <c:pt idx="4509">
                  <c:v>4.4749879809588071</c:v>
                </c:pt>
                <c:pt idx="4510">
                  <c:v>4.474813372661389</c:v>
                </c:pt>
                <c:pt idx="4511">
                  <c:v>4.4747114853924437</c:v>
                </c:pt>
                <c:pt idx="4512">
                  <c:v>4.4745222027387106</c:v>
                </c:pt>
                <c:pt idx="4513">
                  <c:v>4.4742891261654965</c:v>
                </c:pt>
                <c:pt idx="4514">
                  <c:v>4.474245410378872</c:v>
                </c:pt>
                <c:pt idx="4515">
                  <c:v>4.4740121851698538</c:v>
                </c:pt>
                <c:pt idx="4516">
                  <c:v>4.4739101097434313</c:v>
                </c:pt>
                <c:pt idx="4517">
                  <c:v>4.4738371840330755</c:v>
                </c:pt>
                <c:pt idx="4518">
                  <c:v>4.4737204774198327</c:v>
                </c:pt>
                <c:pt idx="4519">
                  <c:v>4.4736912958655219</c:v>
                </c:pt>
                <c:pt idx="4520">
                  <c:v>4.4733993724278296</c:v>
                </c:pt>
                <c:pt idx="4521">
                  <c:v>4.4730634177122184</c:v>
                </c:pt>
                <c:pt idx="4522">
                  <c:v>4.4718928513705833</c:v>
                </c:pt>
                <c:pt idx="4523">
                  <c:v>4.4718781993072945</c:v>
                </c:pt>
                <c:pt idx="4524">
                  <c:v>4.4710275327305524</c:v>
                </c:pt>
                <c:pt idx="4525">
                  <c:v>4.4703369751937991</c:v>
                </c:pt>
                <c:pt idx="4526">
                  <c:v>4.4700722152901129</c:v>
                </c:pt>
                <c:pt idx="4527">
                  <c:v>4.4697042252310624</c:v>
                </c:pt>
                <c:pt idx="4528">
                  <c:v>4.4693948724333543</c:v>
                </c:pt>
                <c:pt idx="4529">
                  <c:v>4.4678300051789757</c:v>
                </c:pt>
                <c:pt idx="4530">
                  <c:v>4.467297255551788</c:v>
                </c:pt>
                <c:pt idx="4531">
                  <c:v>4.4668676203541127</c:v>
                </c:pt>
                <c:pt idx="4532">
                  <c:v>4.4656802115982765</c:v>
                </c:pt>
                <c:pt idx="4533">
                  <c:v>4.4652340949880154</c:v>
                </c:pt>
                <c:pt idx="4534">
                  <c:v>4.4640123662494062</c:v>
                </c:pt>
                <c:pt idx="4535">
                  <c:v>4.4639377593051952</c:v>
                </c:pt>
                <c:pt idx="4536">
                  <c:v>4.4631461367263485</c:v>
                </c:pt>
                <c:pt idx="4537">
                  <c:v>4.4626974081017172</c:v>
                </c:pt>
                <c:pt idx="4538">
                  <c:v>4.4623979978989565</c:v>
                </c:pt>
                <c:pt idx="4539">
                  <c:v>4.4617835609097689</c:v>
                </c:pt>
                <c:pt idx="4540">
                  <c:v>4.4616035611219287</c:v>
                </c:pt>
                <c:pt idx="4541">
                  <c:v>4.4614685123055295</c:v>
                </c:pt>
                <c:pt idx="4542">
                  <c:v>4.4610781352168605</c:v>
                </c:pt>
                <c:pt idx="4543">
                  <c:v>4.4609579485599626</c:v>
                </c:pt>
                <c:pt idx="4544">
                  <c:v>4.4609128699872791</c:v>
                </c:pt>
                <c:pt idx="4545">
                  <c:v>4.4608828150058271</c:v>
                </c:pt>
                <c:pt idx="4546">
                  <c:v>4.4604919108553105</c:v>
                </c:pt>
                <c:pt idx="4547">
                  <c:v>4.4598295781490798</c:v>
                </c:pt>
                <c:pt idx="4548">
                  <c:v>4.4594377244117309</c:v>
                </c:pt>
                <c:pt idx="4549">
                  <c:v>4.4589700516287465</c:v>
                </c:pt>
                <c:pt idx="4550">
                  <c:v>4.4582751561391794</c:v>
                </c:pt>
                <c:pt idx="4551">
                  <c:v>4.458244918055132</c:v>
                </c:pt>
                <c:pt idx="4552">
                  <c:v>4.4582297982235755</c:v>
                </c:pt>
                <c:pt idx="4553">
                  <c:v>4.4581693136328413</c:v>
                </c:pt>
                <c:pt idx="4554">
                  <c:v>4.4580936960466078</c:v>
                </c:pt>
                <c:pt idx="4555">
                  <c:v>4.4578364977254381</c:v>
                </c:pt>
                <c:pt idx="4556">
                  <c:v>4.4577910939706111</c:v>
                </c:pt>
                <c:pt idx="4557">
                  <c:v>4.4577154104958794</c:v>
                </c:pt>
                <c:pt idx="4558">
                  <c:v>4.4576245729130575</c:v>
                </c:pt>
                <c:pt idx="4559">
                  <c:v>4.4575791469957586</c:v>
                </c:pt>
                <c:pt idx="4560">
                  <c:v>4.4574731347073584</c:v>
                </c:pt>
                <c:pt idx="4561">
                  <c:v>4.4568213480215988</c:v>
                </c:pt>
                <c:pt idx="4562">
                  <c:v>4.4561078093069293</c:v>
                </c:pt>
                <c:pt idx="4563">
                  <c:v>4.4554539687786283</c:v>
                </c:pt>
                <c:pt idx="4564">
                  <c:v>4.4544484807016964</c:v>
                </c:pt>
                <c:pt idx="4565">
                  <c:v>4.454433228116585</c:v>
                </c:pt>
                <c:pt idx="4566">
                  <c:v>4.4543569571548876</c:v>
                </c:pt>
                <c:pt idx="4567">
                  <c:v>4.4542348957482654</c:v>
                </c:pt>
                <c:pt idx="4568">
                  <c:v>4.4540364727646971</c:v>
                </c:pt>
                <c:pt idx="4569">
                  <c:v>4.4536851944812748</c:v>
                </c:pt>
                <c:pt idx="4570">
                  <c:v>4.4530429957148234</c:v>
                </c:pt>
                <c:pt idx="4571">
                  <c:v>4.4529358702011752</c:v>
                </c:pt>
                <c:pt idx="4572">
                  <c:v>4.4516789995732475</c:v>
                </c:pt>
                <c:pt idx="4573">
                  <c:v>4.4515868904569045</c:v>
                </c:pt>
                <c:pt idx="4574">
                  <c:v>4.4514794051248723</c:v>
                </c:pt>
                <c:pt idx="4575">
                  <c:v>4.4508339338910039</c:v>
                </c:pt>
                <c:pt idx="4576">
                  <c:v>4.4504184809368112</c:v>
                </c:pt>
                <c:pt idx="4577">
                  <c:v>4.44974059377929</c:v>
                </c:pt>
                <c:pt idx="4578">
                  <c:v>4.4494166833308064</c:v>
                </c:pt>
                <c:pt idx="4579">
                  <c:v>4.4485981191900814</c:v>
                </c:pt>
                <c:pt idx="4580">
                  <c:v>4.4480721890650905</c:v>
                </c:pt>
                <c:pt idx="4581">
                  <c:v>4.4476230977602897</c:v>
                </c:pt>
                <c:pt idx="4582">
                  <c:v>4.4476076035673131</c:v>
                </c:pt>
                <c:pt idx="4583">
                  <c:v>4.447235577004756</c:v>
                </c:pt>
                <c:pt idx="4584">
                  <c:v>4.4455419343679203</c:v>
                </c:pt>
                <c:pt idx="4585">
                  <c:v>4.4451681333275728</c:v>
                </c:pt>
                <c:pt idx="4586">
                  <c:v>4.4449499340498173</c:v>
                </c:pt>
                <c:pt idx="4587">
                  <c:v>4.4447316250887505</c:v>
                </c:pt>
                <c:pt idx="4588">
                  <c:v>4.44399792707814</c:v>
                </c:pt>
                <c:pt idx="4589">
                  <c:v>4.4438885467773686</c:v>
                </c:pt>
                <c:pt idx="4590">
                  <c:v>4.4438416610711693</c:v>
                </c:pt>
                <c:pt idx="4591">
                  <c:v>4.4437947703027074</c:v>
                </c:pt>
                <c:pt idx="4592">
                  <c:v>4.4434976778085851</c:v>
                </c:pt>
                <c:pt idx="4593">
                  <c:v>4.4433099356757992</c:v>
                </c:pt>
                <c:pt idx="4594">
                  <c:v>4.4432316858274978</c:v>
                </c:pt>
                <c:pt idx="4595">
                  <c:v>4.4404682698221514</c:v>
                </c:pt>
                <c:pt idx="4596">
                  <c:v>4.4403737518163595</c:v>
                </c:pt>
                <c:pt idx="4597">
                  <c:v>4.4398377608816988</c:v>
                </c:pt>
                <c:pt idx="4598">
                  <c:v>4.4394905903896902</c:v>
                </c:pt>
                <c:pt idx="4599">
                  <c:v>4.4394748033167835</c:v>
                </c:pt>
                <c:pt idx="4600">
                  <c:v>4.4389535077043973</c:v>
                </c:pt>
                <c:pt idx="4601">
                  <c:v>4.4385898100704475</c:v>
                </c:pt>
                <c:pt idx="4602">
                  <c:v>4.4383682796879373</c:v>
                </c:pt>
                <c:pt idx="4603">
                  <c:v>4.4373223974118448</c:v>
                </c:pt>
                <c:pt idx="4604">
                  <c:v>4.4366714120506572</c:v>
                </c:pt>
                <c:pt idx="4605">
                  <c:v>4.4364330026601007</c:v>
                </c:pt>
                <c:pt idx="4606">
                  <c:v>4.4363535037706656</c:v>
                </c:pt>
                <c:pt idx="4607">
                  <c:v>4.4360990094874326</c:v>
                </c:pt>
                <c:pt idx="4608">
                  <c:v>4.4357806817725995</c:v>
                </c:pt>
                <c:pt idx="4609">
                  <c:v>4.4354302515829653</c:v>
                </c:pt>
                <c:pt idx="4610">
                  <c:v>4.4350476413399678</c:v>
                </c:pt>
                <c:pt idx="4611">
                  <c:v>4.4342973851245153</c:v>
                </c:pt>
                <c:pt idx="4612">
                  <c:v>4.4341375887867347</c:v>
                </c:pt>
                <c:pt idx="4613">
                  <c:v>4.4340097093697404</c:v>
                </c:pt>
                <c:pt idx="4614">
                  <c:v>4.4334017673890713</c:v>
                </c:pt>
                <c:pt idx="4615">
                  <c:v>4.4321351577577079</c:v>
                </c:pt>
                <c:pt idx="4616">
                  <c:v>4.432006687269598</c:v>
                </c:pt>
                <c:pt idx="4617">
                  <c:v>4.4318621125299771</c:v>
                </c:pt>
                <c:pt idx="4618">
                  <c:v>4.4316692713137513</c:v>
                </c:pt>
                <c:pt idx="4619">
                  <c:v>4.4303492262795174</c:v>
                </c:pt>
                <c:pt idx="4620">
                  <c:v>4.430284731089956</c:v>
                </c:pt>
                <c:pt idx="4621">
                  <c:v>4.430268605795912</c:v>
                </c:pt>
                <c:pt idx="4622">
                  <c:v>4.4298491378584917</c:v>
                </c:pt>
                <c:pt idx="4623">
                  <c:v>4.4296069527032831</c:v>
                </c:pt>
                <c:pt idx="4624">
                  <c:v>4.4294777320434529</c:v>
                </c:pt>
                <c:pt idx="4625">
                  <c:v>4.429170678793974</c:v>
                </c:pt>
                <c:pt idx="4626">
                  <c:v>4.4290574991662481</c:v>
                </c:pt>
                <c:pt idx="4627">
                  <c:v>4.4287501485563006</c:v>
                </c:pt>
                <c:pt idx="4628">
                  <c:v>4.4272426022310398</c:v>
                </c:pt>
                <c:pt idx="4629">
                  <c:v>4.4269664626300784</c:v>
                </c:pt>
                <c:pt idx="4630">
                  <c:v>4.4268689596589859</c:v>
                </c:pt>
                <c:pt idx="4631">
                  <c:v>4.426755178518925</c:v>
                </c:pt>
                <c:pt idx="4632">
                  <c:v>4.4267064060463142</c:v>
                </c:pt>
                <c:pt idx="4633">
                  <c:v>4.4265925823051564</c:v>
                </c:pt>
                <c:pt idx="4634">
                  <c:v>4.4261369887864204</c:v>
                </c:pt>
                <c:pt idx="4635">
                  <c:v>4.4260392993921709</c:v>
                </c:pt>
                <c:pt idx="4636">
                  <c:v>4.4260230156898812</c:v>
                </c:pt>
                <c:pt idx="4637">
                  <c:v>4.4259253006524704</c:v>
                </c:pt>
                <c:pt idx="4638">
                  <c:v>4.4254690062205073</c:v>
                </c:pt>
                <c:pt idx="4639">
                  <c:v>4.4254363954090099</c:v>
                </c:pt>
                <c:pt idx="4640">
                  <c:v>4.4241790135787795</c:v>
                </c:pt>
                <c:pt idx="4641">
                  <c:v>4.4235407662743009</c:v>
                </c:pt>
                <c:pt idx="4642">
                  <c:v>4.4229835792092738</c:v>
                </c:pt>
                <c:pt idx="4643">
                  <c:v>4.4222450248417822</c:v>
                </c:pt>
                <c:pt idx="4644">
                  <c:v>4.4203518821279575</c:v>
                </c:pt>
                <c:pt idx="4645">
                  <c:v>4.4199062063695909</c:v>
                </c:pt>
                <c:pt idx="4646">
                  <c:v>4.4198896910735721</c:v>
                </c:pt>
                <c:pt idx="4647">
                  <c:v>4.4195261955757728</c:v>
                </c:pt>
                <c:pt idx="4648">
                  <c:v>4.4190631244925553</c:v>
                </c:pt>
                <c:pt idx="4649">
                  <c:v>4.4189307277284966</c:v>
                </c:pt>
                <c:pt idx="4650">
                  <c:v>4.4188148474414151</c:v>
                </c:pt>
                <c:pt idx="4651">
                  <c:v>4.4185995591278076</c:v>
                </c:pt>
                <c:pt idx="4652">
                  <c:v>4.4179696422147394</c:v>
                </c:pt>
                <c:pt idx="4653">
                  <c:v>4.4178203174501425</c:v>
                </c:pt>
                <c:pt idx="4654">
                  <c:v>4.4177539344041392</c:v>
                </c:pt>
                <c:pt idx="4655">
                  <c:v>4.4177207390756843</c:v>
                </c:pt>
                <c:pt idx="4656">
                  <c:v>4.4169731726030399</c:v>
                </c:pt>
                <c:pt idx="4657">
                  <c:v>4.4166904233755693</c:v>
                </c:pt>
                <c:pt idx="4658">
                  <c:v>4.4153573617237578</c:v>
                </c:pt>
                <c:pt idx="4659">
                  <c:v>4.4147728580933308</c:v>
                </c:pt>
                <c:pt idx="4660">
                  <c:v>4.4147227211588804</c:v>
                </c:pt>
                <c:pt idx="4661">
                  <c:v>4.4144719496292995</c:v>
                </c:pt>
                <c:pt idx="4662">
                  <c:v>4.4135679712732889</c:v>
                </c:pt>
                <c:pt idx="4663">
                  <c:v>4.4133500655482392</c:v>
                </c:pt>
                <c:pt idx="4664">
                  <c:v>4.4126453142831714</c:v>
                </c:pt>
                <c:pt idx="4665">
                  <c:v>4.4124269450095879</c:v>
                </c:pt>
                <c:pt idx="4666">
                  <c:v>4.4123093160598339</c:v>
                </c:pt>
                <c:pt idx="4667">
                  <c:v>4.4121412194166485</c:v>
                </c:pt>
                <c:pt idx="4668">
                  <c:v>4.4119394175240432</c:v>
                </c:pt>
                <c:pt idx="4669">
                  <c:v>4.4116197059632372</c:v>
                </c:pt>
                <c:pt idx="4670">
                  <c:v>4.4113839783279802</c:v>
                </c:pt>
                <c:pt idx="4671">
                  <c:v>4.4110975655082783</c:v>
                </c:pt>
                <c:pt idx="4672">
                  <c:v>4.4102709642521889</c:v>
                </c:pt>
                <c:pt idx="4673">
                  <c:v>4.4101527498220694</c:v>
                </c:pt>
                <c:pt idx="4674">
                  <c:v>4.4095273670122399</c:v>
                </c:pt>
                <c:pt idx="4675">
                  <c:v>4.4095104522693154</c:v>
                </c:pt>
                <c:pt idx="4676">
                  <c:v>4.4094597040874515</c:v>
                </c:pt>
                <c:pt idx="4677">
                  <c:v>4.4093920306191583</c:v>
                </c:pt>
                <c:pt idx="4678">
                  <c:v>4.4090196379314905</c:v>
                </c:pt>
                <c:pt idx="4679">
                  <c:v>4.4089010823541495</c:v>
                </c:pt>
                <c:pt idx="4680">
                  <c:v>4.4084943602123596</c:v>
                </c:pt>
                <c:pt idx="4681">
                  <c:v>4.4077477122261781</c:v>
                </c:pt>
                <c:pt idx="4682">
                  <c:v>4.4073399079955085</c:v>
                </c:pt>
                <c:pt idx="4683">
                  <c:v>4.4059777883015734</c:v>
                </c:pt>
                <c:pt idx="4684">
                  <c:v>4.4057731013733639</c:v>
                </c:pt>
                <c:pt idx="4685">
                  <c:v>4.4056707217213322</c:v>
                </c:pt>
                <c:pt idx="4686">
                  <c:v>4.4055341779648378</c:v>
                </c:pt>
                <c:pt idx="4687">
                  <c:v>4.4054146669518648</c:v>
                </c:pt>
                <c:pt idx="4688">
                  <c:v>4.4045429497700805</c:v>
                </c:pt>
                <c:pt idx="4689">
                  <c:v>4.4044402796793154</c:v>
                </c:pt>
                <c:pt idx="4690">
                  <c:v>4.4042862290190286</c:v>
                </c:pt>
                <c:pt idx="4691">
                  <c:v>4.404149249209695</c:v>
                </c:pt>
                <c:pt idx="4692">
                  <c:v>4.4038751599093997</c:v>
                </c:pt>
                <c:pt idx="4693">
                  <c:v>4.4036351897905517</c:v>
                </c:pt>
                <c:pt idx="4694">
                  <c:v>4.4036180439928883</c:v>
                </c:pt>
                <c:pt idx="4695">
                  <c:v>4.4032921451582592</c:v>
                </c:pt>
                <c:pt idx="4696">
                  <c:v>4.4032578257871124</c:v>
                </c:pt>
                <c:pt idx="4697">
                  <c:v>4.4032063416448111</c:v>
                </c:pt>
                <c:pt idx="4698">
                  <c:v>4.4030003440211694</c:v>
                </c:pt>
                <c:pt idx="4699">
                  <c:v>4.4017450822370696</c:v>
                </c:pt>
                <c:pt idx="4700">
                  <c:v>4.4016417484977746</c:v>
                </c:pt>
                <c:pt idx="4701">
                  <c:v>4.4015383901659435</c:v>
                </c:pt>
                <c:pt idx="4702">
                  <c:v>4.4011247106789702</c:v>
                </c:pt>
                <c:pt idx="4703">
                  <c:v>4.4007451580150052</c:v>
                </c:pt>
                <c:pt idx="4704">
                  <c:v>4.4002097701620677</c:v>
                </c:pt>
                <c:pt idx="4705">
                  <c:v>4.3997429262428653</c:v>
                </c:pt>
                <c:pt idx="4706">
                  <c:v>4.3996910237053779</c:v>
                </c:pt>
                <c:pt idx="4707">
                  <c:v>4.3996218106717384</c:v>
                </c:pt>
                <c:pt idx="4708">
                  <c:v>4.3995006613146108</c:v>
                </c:pt>
                <c:pt idx="4709">
                  <c:v>4.3994660410043478</c:v>
                </c:pt>
                <c:pt idx="4710">
                  <c:v>4.3992582611669215</c:v>
                </c:pt>
                <c:pt idx="4711">
                  <c:v>4.3991370103386007</c:v>
                </c:pt>
                <c:pt idx="4712">
                  <c:v>4.3990157256487654</c:v>
                </c:pt>
                <c:pt idx="4713">
                  <c:v>4.3980442268420097</c:v>
                </c:pt>
                <c:pt idx="4714">
                  <c:v>4.3979573801038878</c:v>
                </c:pt>
                <c:pt idx="4715">
                  <c:v>4.3979226365453101</c:v>
                </c:pt>
                <c:pt idx="4716">
                  <c:v>4.3975924340381169</c:v>
                </c:pt>
                <c:pt idx="4717">
                  <c:v>4.3965654651848993</c:v>
                </c:pt>
                <c:pt idx="4718">
                  <c:v>4.3956059293132306</c:v>
                </c:pt>
                <c:pt idx="4719">
                  <c:v>4.3942590074761068</c:v>
                </c:pt>
                <c:pt idx="4720">
                  <c:v>4.3935752032695845</c:v>
                </c:pt>
                <c:pt idx="4721">
                  <c:v>4.3935401073479605</c:v>
                </c:pt>
                <c:pt idx="4722">
                  <c:v>4.3931538649082285</c:v>
                </c:pt>
                <c:pt idx="4723">
                  <c:v>4.3930133279012891</c:v>
                </c:pt>
                <c:pt idx="4724">
                  <c:v>4.3929078952933942</c:v>
                </c:pt>
                <c:pt idx="4725">
                  <c:v>4.3919578482455819</c:v>
                </c:pt>
                <c:pt idx="4726">
                  <c:v>4.389201535528338</c:v>
                </c:pt>
                <c:pt idx="4727">
                  <c:v>4.388314387117739</c:v>
                </c:pt>
                <c:pt idx="4728">
                  <c:v>4.388225572523698</c:v>
                </c:pt>
                <c:pt idx="4729">
                  <c:v>4.3879590197123459</c:v>
                </c:pt>
                <c:pt idx="4730">
                  <c:v>4.3873898263387261</c:v>
                </c:pt>
                <c:pt idx="4731">
                  <c:v>4.3871761863498815</c:v>
                </c:pt>
                <c:pt idx="4732">
                  <c:v>4.3869089884895418</c:v>
                </c:pt>
                <c:pt idx="4733">
                  <c:v>4.386891169452432</c:v>
                </c:pt>
                <c:pt idx="4734">
                  <c:v>4.3867485908293871</c:v>
                </c:pt>
                <c:pt idx="4735">
                  <c:v>4.3865881339077886</c:v>
                </c:pt>
                <c:pt idx="4736">
                  <c:v>4.3864097788819105</c:v>
                </c:pt>
                <c:pt idx="4737">
                  <c:v>4.3859457127301837</c:v>
                </c:pt>
                <c:pt idx="4738">
                  <c:v>4.3858564123614148</c:v>
                </c:pt>
                <c:pt idx="4739">
                  <c:v>4.3851413476046579</c:v>
                </c:pt>
                <c:pt idx="4740">
                  <c:v>4.3848728944929212</c:v>
                </c:pt>
                <c:pt idx="4741">
                  <c:v>4.3842996393083844</c:v>
                </c:pt>
                <c:pt idx="4742">
                  <c:v>4.384245857819975</c:v>
                </c:pt>
                <c:pt idx="4743">
                  <c:v>4.3842099997939581</c:v>
                </c:pt>
                <c:pt idx="4744">
                  <c:v>4.3840306652405099</c:v>
                </c:pt>
                <c:pt idx="4745">
                  <c:v>4.3839230289521645</c:v>
                </c:pt>
                <c:pt idx="4746">
                  <c:v>4.3834742570500458</c:v>
                </c:pt>
                <c:pt idx="4747">
                  <c:v>4.3834024104918194</c:v>
                </c:pt>
                <c:pt idx="4748">
                  <c:v>4.3830789538120891</c:v>
                </c:pt>
                <c:pt idx="4749">
                  <c:v>4.3827552560466101</c:v>
                </c:pt>
                <c:pt idx="4750">
                  <c:v>4.3826293083969166</c:v>
                </c:pt>
                <c:pt idx="4751">
                  <c:v>4.3817105856710379</c:v>
                </c:pt>
                <c:pt idx="4752">
                  <c:v>4.3816023727597013</c:v>
                </c:pt>
                <c:pt idx="4753">
                  <c:v>4.3813136731059386</c:v>
                </c:pt>
                <c:pt idx="4754">
                  <c:v>4.3808802634660058</c:v>
                </c:pt>
                <c:pt idx="4755">
                  <c:v>4.3807899153240779</c:v>
                </c:pt>
                <c:pt idx="4756">
                  <c:v>4.3803921600570304</c:v>
                </c:pt>
                <c:pt idx="4757">
                  <c:v>4.3799578293447006</c:v>
                </c:pt>
                <c:pt idx="4758">
                  <c:v>4.3798310676895396</c:v>
                </c:pt>
                <c:pt idx="4759">
                  <c:v>4.3797948432769784</c:v>
                </c:pt>
                <c:pt idx="4760">
                  <c:v>4.379486813717274</c:v>
                </c:pt>
                <c:pt idx="4761">
                  <c:v>4.379287383990718</c:v>
                </c:pt>
                <c:pt idx="4762">
                  <c:v>4.37845241147875</c:v>
                </c:pt>
                <c:pt idx="4763">
                  <c:v>4.3781616095549127</c:v>
                </c:pt>
                <c:pt idx="4764">
                  <c:v>4.377615830559777</c:v>
                </c:pt>
                <c:pt idx="4765">
                  <c:v>4.3775976261089138</c:v>
                </c:pt>
                <c:pt idx="4766">
                  <c:v>4.3773062510681955</c:v>
                </c:pt>
                <c:pt idx="4767">
                  <c:v>4.3766316966085332</c:v>
                </c:pt>
                <c:pt idx="4768">
                  <c:v>4.3765404601883953</c:v>
                </c:pt>
                <c:pt idx="4769">
                  <c:v>4.3760291817281871</c:v>
                </c:pt>
                <c:pt idx="4770">
                  <c:v>4.3757367521358486</c:v>
                </c:pt>
                <c:pt idx="4771">
                  <c:v>4.375718468746788</c:v>
                </c:pt>
                <c:pt idx="4772">
                  <c:v>4.3752611336843144</c:v>
                </c:pt>
                <c:pt idx="4773">
                  <c:v>4.3749681862992338</c:v>
                </c:pt>
                <c:pt idx="4774">
                  <c:v>4.3748216384719898</c:v>
                </c:pt>
                <c:pt idx="4775">
                  <c:v>4.3747300209618105</c:v>
                </c:pt>
                <c:pt idx="4776">
                  <c:v>4.3744000378022365</c:v>
                </c:pt>
                <c:pt idx="4777">
                  <c:v>4.3741799096546394</c:v>
                </c:pt>
                <c:pt idx="4778">
                  <c:v>4.3739780274568671</c:v>
                </c:pt>
                <c:pt idx="4779">
                  <c:v>4.3737944167147313</c:v>
                </c:pt>
                <c:pt idx="4780">
                  <c:v>4.3737760513703234</c:v>
                </c:pt>
                <c:pt idx="4781">
                  <c:v>4.3734085812955952</c:v>
                </c:pt>
                <c:pt idx="4782">
                  <c:v>4.3732798932774974</c:v>
                </c:pt>
                <c:pt idx="4783">
                  <c:v>4.3731695589037214</c:v>
                </c:pt>
                <c:pt idx="4784">
                  <c:v>4.3721384174464273</c:v>
                </c:pt>
                <c:pt idx="4785">
                  <c:v>4.3718064585074146</c:v>
                </c:pt>
                <c:pt idx="4786">
                  <c:v>4.3717880089022003</c:v>
                </c:pt>
                <c:pt idx="4787">
                  <c:v>4.3715665524837339</c:v>
                </c:pt>
                <c:pt idx="4788">
                  <c:v>4.3713634515170492</c:v>
                </c:pt>
                <c:pt idx="4789">
                  <c:v>4.3711787318162871</c:v>
                </c:pt>
                <c:pt idx="4790">
                  <c:v>4.3709939335147476</c:v>
                </c:pt>
                <c:pt idx="4791">
                  <c:v>4.370698092575581</c:v>
                </c:pt>
                <c:pt idx="4792">
                  <c:v>4.3704760795442903</c:v>
                </c:pt>
                <c:pt idx="4793">
                  <c:v>4.3704575733343454</c:v>
                </c:pt>
                <c:pt idx="4794">
                  <c:v>4.3703650304539234</c:v>
                </c:pt>
                <c:pt idx="4795">
                  <c:v>4.3700502370748682</c:v>
                </c:pt>
                <c:pt idx="4796">
                  <c:v>4.3699020200240195</c:v>
                </c:pt>
                <c:pt idx="4797">
                  <c:v>4.3697166775485545</c:v>
                </c:pt>
                <c:pt idx="4798">
                  <c:v>4.3696981389498823</c:v>
                </c:pt>
                <c:pt idx="4799">
                  <c:v>4.3696610593782976</c:v>
                </c:pt>
                <c:pt idx="4800">
                  <c:v>4.3696054340843524</c:v>
                </c:pt>
                <c:pt idx="4801">
                  <c:v>4.3694941621180954</c:v>
                </c:pt>
                <c:pt idx="4802">
                  <c:v>4.3691601750609541</c:v>
                </c:pt>
                <c:pt idx="4803">
                  <c:v>4.3687516195445557</c:v>
                </c:pt>
                <c:pt idx="4804">
                  <c:v>4.3687330397040469</c:v>
                </c:pt>
                <c:pt idx="4805">
                  <c:v>4.36797058104339</c:v>
                </c:pt>
                <c:pt idx="4806">
                  <c:v>4.3678961231148064</c:v>
                </c:pt>
                <c:pt idx="4807">
                  <c:v>4.3676726727054289</c:v>
                </c:pt>
                <c:pt idx="4808">
                  <c:v>4.3674491072686044</c:v>
                </c:pt>
                <c:pt idx="4809">
                  <c:v>4.3674118351709197</c:v>
                </c:pt>
                <c:pt idx="4810">
                  <c:v>4.3671321924307547</c:v>
                </c:pt>
                <c:pt idx="4811">
                  <c:v>4.3670762422687437</c:v>
                </c:pt>
                <c:pt idx="4812">
                  <c:v>4.3664229572259678</c:v>
                </c:pt>
                <c:pt idx="4813">
                  <c:v>4.3651321669646874</c:v>
                </c:pt>
                <c:pt idx="4814">
                  <c:v>4.3645509953539685</c:v>
                </c:pt>
                <c:pt idx="4815">
                  <c:v>4.3634803555596005</c:v>
                </c:pt>
                <c:pt idx="4816">
                  <c:v>4.3634239329171773</c:v>
                </c:pt>
                <c:pt idx="4817">
                  <c:v>4.3627651265554226</c:v>
                </c:pt>
                <c:pt idx="4818">
                  <c:v>4.3625578665544804</c:v>
                </c:pt>
                <c:pt idx="4819">
                  <c:v>4.3624447739410508</c:v>
                </c:pt>
                <c:pt idx="4820">
                  <c:v>4.3624259223086295</c:v>
                </c:pt>
                <c:pt idx="4821">
                  <c:v>4.3622373609640954</c:v>
                </c:pt>
                <c:pt idx="4822">
                  <c:v>4.3611988076091288</c:v>
                </c:pt>
                <c:pt idx="4823">
                  <c:v>4.3608394566836219</c:v>
                </c:pt>
                <c:pt idx="4824">
                  <c:v>4.3608205352379379</c:v>
                </c:pt>
                <c:pt idx="4825">
                  <c:v>4.3607826898732798</c:v>
                </c:pt>
                <c:pt idx="4826">
                  <c:v>4.3606312754267345</c:v>
                </c:pt>
                <c:pt idx="4827">
                  <c:v>4.3603093443420589</c:v>
                </c:pt>
                <c:pt idx="4828">
                  <c:v>4.359968215825905</c:v>
                </c:pt>
                <c:pt idx="4829">
                  <c:v>4.3592851538934703</c:v>
                </c:pt>
                <c:pt idx="4830">
                  <c:v>4.3591901991558109</c:v>
                </c:pt>
                <c:pt idx="4831">
                  <c:v>4.3590002273746862</c:v>
                </c:pt>
                <c:pt idx="4832">
                  <c:v>4.3585439557705721</c:v>
                </c:pt>
                <c:pt idx="4833">
                  <c:v>4.3578014905028715</c:v>
                </c:pt>
                <c:pt idx="4834">
                  <c:v>4.3565421119487624</c:v>
                </c:pt>
                <c:pt idx="4835">
                  <c:v>4.3553173987845595</c:v>
                </c:pt>
                <c:pt idx="4836">
                  <c:v>4.3552982352111727</c:v>
                </c:pt>
                <c:pt idx="4837">
                  <c:v>4.35487642251623</c:v>
                </c:pt>
                <c:pt idx="4838">
                  <c:v>4.354242934309549</c:v>
                </c:pt>
                <c:pt idx="4839">
                  <c:v>4.3541276552922641</c:v>
                </c:pt>
                <c:pt idx="4840">
                  <c:v>4.3539546793717037</c:v>
                </c:pt>
                <c:pt idx="4841">
                  <c:v>4.3534930731473098</c:v>
                </c:pt>
                <c:pt idx="4842">
                  <c:v>4.3533583455265905</c:v>
                </c:pt>
                <c:pt idx="4843">
                  <c:v>4.3527804675713258</c:v>
                </c:pt>
                <c:pt idx="4844">
                  <c:v>4.3527611917238378</c:v>
                </c:pt>
                <c:pt idx="4845">
                  <c:v>4.3524526617530155</c:v>
                </c:pt>
                <c:pt idx="4846">
                  <c:v>4.3522597191571464</c:v>
                </c:pt>
                <c:pt idx="4847">
                  <c:v>4.3521439124415826</c:v>
                </c:pt>
                <c:pt idx="4848">
                  <c:v>4.351216345339342</c:v>
                </c:pt>
                <c:pt idx="4849">
                  <c:v>4.3509647879430986</c:v>
                </c:pt>
                <c:pt idx="4850">
                  <c:v>4.350519367597534</c:v>
                </c:pt>
                <c:pt idx="4851">
                  <c:v>4.3495106431374788</c:v>
                </c:pt>
                <c:pt idx="4852">
                  <c:v>4.3493552465951977</c:v>
                </c:pt>
                <c:pt idx="4853">
                  <c:v>4.3486747321915713</c:v>
                </c:pt>
                <c:pt idx="4854">
                  <c:v>4.3482659111236677</c:v>
                </c:pt>
                <c:pt idx="4855">
                  <c:v>4.3479931497874045</c:v>
                </c:pt>
                <c:pt idx="4856">
                  <c:v>4.3479151865016874</c:v>
                </c:pt>
                <c:pt idx="4857">
                  <c:v>4.3472909758561027</c:v>
                </c:pt>
                <c:pt idx="4858">
                  <c:v>4.3472519328856176</c:v>
                </c:pt>
                <c:pt idx="4859">
                  <c:v>4.3467440546048524</c:v>
                </c:pt>
                <c:pt idx="4860">
                  <c:v>4.3466072166061327</c:v>
                </c:pt>
                <c:pt idx="4861">
                  <c:v>4.3463529744506424</c:v>
                </c:pt>
                <c:pt idx="4862">
                  <c:v>4.3460594330525781</c:v>
                </c:pt>
                <c:pt idx="4863">
                  <c:v>4.3458048699204168</c:v>
                </c:pt>
                <c:pt idx="4864">
                  <c:v>4.3450991461328954</c:v>
                </c:pt>
                <c:pt idx="4865">
                  <c:v>4.3445494559097373</c:v>
                </c:pt>
                <c:pt idx="4866">
                  <c:v>4.344490519241889</c:v>
                </c:pt>
                <c:pt idx="4867">
                  <c:v>4.3442350345516392</c:v>
                </c:pt>
                <c:pt idx="4868">
                  <c:v>4.3442153756564936</c:v>
                </c:pt>
                <c:pt idx="4869">
                  <c:v>4.3437629752857019</c:v>
                </c:pt>
                <c:pt idx="4870">
                  <c:v>4.3436842488317708</c:v>
                </c:pt>
                <c:pt idx="4871">
                  <c:v>4.3425411086233074</c:v>
                </c:pt>
                <c:pt idx="4872">
                  <c:v>4.342146223633466</c:v>
                </c:pt>
                <c:pt idx="4873">
                  <c:v>4.34181028885651</c:v>
                </c:pt>
                <c:pt idx="4874">
                  <c:v>4.3412168281439065</c:v>
                </c:pt>
                <c:pt idx="4875">
                  <c:v>4.3404242835890861</c:v>
                </c:pt>
                <c:pt idx="4876">
                  <c:v>4.3401267061054281</c:v>
                </c:pt>
                <c:pt idx="4877">
                  <c:v>4.340087013697425</c:v>
                </c:pt>
                <c:pt idx="4878">
                  <c:v>4.339352049045587</c:v>
                </c:pt>
                <c:pt idx="4879">
                  <c:v>4.3392924027687725</c:v>
                </c:pt>
                <c:pt idx="4880">
                  <c:v>4.3392725188559398</c:v>
                </c:pt>
                <c:pt idx="4881">
                  <c:v>4.3381774992965374</c:v>
                </c:pt>
                <c:pt idx="4882">
                  <c:v>4.3374392932692309</c:v>
                </c:pt>
                <c:pt idx="4883">
                  <c:v>4.3368998093595339</c:v>
                </c:pt>
                <c:pt idx="4884">
                  <c:v>4.3366398186416903</c:v>
                </c:pt>
                <c:pt idx="4885">
                  <c:v>4.3364197048626636</c:v>
                </c:pt>
                <c:pt idx="4886">
                  <c:v>4.3357185997143564</c:v>
                </c:pt>
                <c:pt idx="4887">
                  <c:v>4.3348958630118775</c:v>
                </c:pt>
                <c:pt idx="4888">
                  <c:v>4.3347552398696685</c:v>
                </c:pt>
                <c:pt idx="4889">
                  <c:v>4.333991061569507</c:v>
                </c:pt>
                <c:pt idx="4890">
                  <c:v>4.3334069668739135</c:v>
                </c:pt>
                <c:pt idx="4891">
                  <c:v>4.3329229833744574</c:v>
                </c:pt>
                <c:pt idx="4892">
                  <c:v>4.3329028056857881</c:v>
                </c:pt>
                <c:pt idx="4893">
                  <c:v>4.3327211642891319</c:v>
                </c:pt>
                <c:pt idx="4894">
                  <c:v>4.3325394468901095</c:v>
                </c:pt>
                <c:pt idx="4895">
                  <c:v>4.3311640079513554</c:v>
                </c:pt>
                <c:pt idx="4896">
                  <c:v>4.3309411005764273</c:v>
                </c:pt>
                <c:pt idx="4897">
                  <c:v>4.3300280135166194</c:v>
                </c:pt>
                <c:pt idx="4898">
                  <c:v>4.329824844312915</c:v>
                </c:pt>
                <c:pt idx="4899">
                  <c:v>4.3295809157418965</c:v>
                </c:pt>
                <c:pt idx="4900">
                  <c:v>4.3290519333599295</c:v>
                </c:pt>
                <c:pt idx="4901">
                  <c:v>4.3280532502526849</c:v>
                </c:pt>
                <c:pt idx="4902">
                  <c:v>4.3279512145681878</c:v>
                </c:pt>
                <c:pt idx="4903">
                  <c:v>4.327052265326695</c:v>
                </c:pt>
                <c:pt idx="4904">
                  <c:v>4.3266839763818785</c:v>
                </c:pt>
                <c:pt idx="4905">
                  <c:v>4.3264382767957219</c:v>
                </c:pt>
                <c:pt idx="4906">
                  <c:v>4.3263768301738086</c:v>
                </c:pt>
                <c:pt idx="4907">
                  <c:v>4.3258439282932883</c:v>
                </c:pt>
                <c:pt idx="4908">
                  <c:v>4.3258234190027443</c:v>
                </c:pt>
                <c:pt idx="4909">
                  <c:v>4.3252898372075448</c:v>
                </c:pt>
                <c:pt idx="4910">
                  <c:v>4.3252693017330781</c:v>
                </c:pt>
                <c:pt idx="4911">
                  <c:v>4.3246527855429884</c:v>
                </c:pt>
                <c:pt idx="4912">
                  <c:v>4.3244676598936955</c:v>
                </c:pt>
                <c:pt idx="4913">
                  <c:v>4.3243030374868345</c:v>
                </c:pt>
                <c:pt idx="4914">
                  <c:v>4.3238087955270164</c:v>
                </c:pt>
                <c:pt idx="4915">
                  <c:v>4.3237675832967799</c:v>
                </c:pt>
                <c:pt idx="4916">
                  <c:v>4.3232521001716906</c:v>
                </c:pt>
                <c:pt idx="4917">
                  <c:v>4.3230457354817018</c:v>
                </c:pt>
                <c:pt idx="4918">
                  <c:v>4.3224673921310712</c:v>
                </c:pt>
                <c:pt idx="4919">
                  <c:v>4.320769228338686</c:v>
                </c:pt>
                <c:pt idx="4920">
                  <c:v>4.3204786331576175</c:v>
                </c:pt>
                <c:pt idx="4921">
                  <c:v>4.3193767580582465</c:v>
                </c:pt>
                <c:pt idx="4922">
                  <c:v>4.319293484105283</c:v>
                </c:pt>
                <c:pt idx="4923">
                  <c:v>4.3191477162549816</c:v>
                </c:pt>
                <c:pt idx="4924">
                  <c:v>4.3181259690731846</c:v>
                </c:pt>
                <c:pt idx="4925">
                  <c:v>4.3180424549184337</c:v>
                </c:pt>
                <c:pt idx="4926">
                  <c:v>4.3179589247009469</c:v>
                </c:pt>
                <c:pt idx="4927">
                  <c:v>4.3175410324561465</c:v>
                </c:pt>
                <c:pt idx="4928">
                  <c:v>4.3171018123979996</c:v>
                </c:pt>
                <c:pt idx="4929">
                  <c:v>4.3164735836150836</c:v>
                </c:pt>
                <c:pt idx="4930">
                  <c:v>4.3163478287330976</c:v>
                </c:pt>
                <c:pt idx="4931">
                  <c:v>4.3155085309901855</c:v>
                </c:pt>
                <c:pt idx="4932">
                  <c:v>4.3153614869793389</c:v>
                </c:pt>
                <c:pt idx="4933">
                  <c:v>4.3146676081175093</c:v>
                </c:pt>
                <c:pt idx="4934">
                  <c:v>4.3144781758641821</c:v>
                </c:pt>
                <c:pt idx="4935">
                  <c:v>4.3139726188606069</c:v>
                </c:pt>
                <c:pt idx="4936">
                  <c:v>4.3136563466180275</c:v>
                </c:pt>
                <c:pt idx="4937">
                  <c:v>4.3135508713335007</c:v>
                </c:pt>
                <c:pt idx="4938">
                  <c:v>4.3133609512441318</c:v>
                </c:pt>
                <c:pt idx="4939">
                  <c:v>4.3127695570522961</c:v>
                </c:pt>
                <c:pt idx="4940">
                  <c:v>4.3127484209295623</c:v>
                </c:pt>
                <c:pt idx="4941">
                  <c:v>4.3123677947159731</c:v>
                </c:pt>
                <c:pt idx="4942">
                  <c:v>4.3115843472042981</c:v>
                </c:pt>
                <c:pt idx="4943">
                  <c:v>4.3114571683810308</c:v>
                </c:pt>
                <c:pt idx="4944">
                  <c:v>4.3112875386622793</c:v>
                </c:pt>
                <c:pt idx="4945">
                  <c:v>4.3112239104324583</c:v>
                </c:pt>
                <c:pt idx="4946">
                  <c:v>4.310438394815848</c:v>
                </c:pt>
                <c:pt idx="4947">
                  <c:v>4.3102471084282827</c:v>
                </c:pt>
                <c:pt idx="4948">
                  <c:v>4.31014080179619</c:v>
                </c:pt>
                <c:pt idx="4949">
                  <c:v>4.3095875874482275</c:v>
                </c:pt>
                <c:pt idx="4950">
                  <c:v>4.3087991039111362</c:v>
                </c:pt>
                <c:pt idx="4951">
                  <c:v>4.3087137766390002</c:v>
                </c:pt>
                <c:pt idx="4952">
                  <c:v>4.3085217289593167</c:v>
                </c:pt>
                <c:pt idx="4953">
                  <c:v>4.3079664470282708</c:v>
                </c:pt>
                <c:pt idx="4954">
                  <c:v>4.3076243818481181</c:v>
                </c:pt>
                <c:pt idx="4955">
                  <c:v>4.3074532481716243</c:v>
                </c:pt>
                <c:pt idx="4956">
                  <c:v>4.3073462553692545</c:v>
                </c:pt>
                <c:pt idx="4957">
                  <c:v>4.307260642145005</c:v>
                </c:pt>
                <c:pt idx="4958">
                  <c:v>4.3071321906557785</c:v>
                </c:pt>
                <c:pt idx="4959">
                  <c:v>4.306553688337261</c:v>
                </c:pt>
                <c:pt idx="4960">
                  <c:v>4.3061890504004259</c:v>
                </c:pt>
                <c:pt idx="4961">
                  <c:v>4.3061246707365264</c:v>
                </c:pt>
                <c:pt idx="4962">
                  <c:v>4.3059958827708043</c:v>
                </c:pt>
                <c:pt idx="4963">
                  <c:v>4.3058241060526905</c:v>
                </c:pt>
                <c:pt idx="4964">
                  <c:v>4.3056952289118575</c:v>
                </c:pt>
                <c:pt idx="4965">
                  <c:v>4.3048565939970285</c:v>
                </c:pt>
                <c:pt idx="4966">
                  <c:v>4.3046628326683898</c:v>
                </c:pt>
                <c:pt idx="4967">
                  <c:v>4.304188829614839</c:v>
                </c:pt>
                <c:pt idx="4968">
                  <c:v>4.3041457127637877</c:v>
                </c:pt>
                <c:pt idx="4969">
                  <c:v>4.3041241527329062</c:v>
                </c:pt>
                <c:pt idx="4970">
                  <c:v>4.3039300642753675</c:v>
                </c:pt>
                <c:pt idx="4971">
                  <c:v>4.3038653488427041</c:v>
                </c:pt>
                <c:pt idx="4972">
                  <c:v>4.3024824506722945</c:v>
                </c:pt>
                <c:pt idx="4973">
                  <c:v>4.3022443209501597</c:v>
                </c:pt>
                <c:pt idx="4974">
                  <c:v>4.3014206849138947</c:v>
                </c:pt>
                <c:pt idx="4975">
                  <c:v>4.3010299956639848</c:v>
                </c:pt>
                <c:pt idx="4976">
                  <c:v>4.3007041525961238</c:v>
                </c:pt>
                <c:pt idx="4977">
                  <c:v>4.3001822946468975</c:v>
                </c:pt>
                <c:pt idx="4978">
                  <c:v>4.2999864361344677</c:v>
                </c:pt>
                <c:pt idx="4979">
                  <c:v>4.2999646686241553</c:v>
                </c:pt>
                <c:pt idx="4980">
                  <c:v>4.2994637145284536</c:v>
                </c:pt>
                <c:pt idx="4981">
                  <c:v>4.2986347831244389</c:v>
                </c:pt>
                <c:pt idx="4982">
                  <c:v>4.2984382253107585</c:v>
                </c:pt>
                <c:pt idx="4983">
                  <c:v>4.2983726862656075</c:v>
                </c:pt>
                <c:pt idx="4984">
                  <c:v>4.2981760097665473</c:v>
                </c:pt>
                <c:pt idx="4985">
                  <c:v>4.2981541513231853</c:v>
                </c:pt>
                <c:pt idx="4986">
                  <c:v>4.2978698913999018</c:v>
                </c:pt>
                <c:pt idx="4987">
                  <c:v>4.2977167512641525</c:v>
                </c:pt>
                <c:pt idx="4988">
                  <c:v>4.2974540996190695</c:v>
                </c:pt>
                <c:pt idx="4989">
                  <c:v>4.2972131959896478</c:v>
                </c:pt>
                <c:pt idx="4990">
                  <c:v>4.296643255642886</c:v>
                </c:pt>
                <c:pt idx="4991">
                  <c:v>4.2964677388001187</c:v>
                </c:pt>
                <c:pt idx="4992">
                  <c:v>4.2964238485037773</c:v>
                </c:pt>
                <c:pt idx="4993">
                  <c:v>4.2961384534087221</c:v>
                </c:pt>
                <c:pt idx="4994">
                  <c:v>4.2955890889998196</c:v>
                </c:pt>
                <c:pt idx="4995">
                  <c:v>4.295457138072563</c:v>
                </c:pt>
                <c:pt idx="4996">
                  <c:v>4.2951931158858594</c:v>
                </c:pt>
                <c:pt idx="4997">
                  <c:v>4.2951270852521946</c:v>
                </c:pt>
                <c:pt idx="4998">
                  <c:v>4.2942898271007142</c:v>
                </c:pt>
                <c:pt idx="4999">
                  <c:v>4.2933183494610736</c:v>
                </c:pt>
                <c:pt idx="5000">
                  <c:v>4.293008786658568</c:v>
                </c:pt>
                <c:pt idx="5001">
                  <c:v>4.2923003848590824</c:v>
                </c:pt>
                <c:pt idx="5002">
                  <c:v>4.2918348674156359</c:v>
                </c:pt>
                <c:pt idx="5003">
                  <c:v>4.2915242450080662</c:v>
                </c:pt>
                <c:pt idx="5004">
                  <c:v>4.2912578202881493</c:v>
                </c:pt>
                <c:pt idx="5005">
                  <c:v>4.2911245466122097</c:v>
                </c:pt>
                <c:pt idx="5006">
                  <c:v>4.2903240445501094</c:v>
                </c:pt>
                <c:pt idx="5007">
                  <c:v>4.2893213375714714</c:v>
                </c:pt>
                <c:pt idx="5008">
                  <c:v>4.2877569549951975</c:v>
                </c:pt>
                <c:pt idx="5009">
                  <c:v>4.2870623525543978</c:v>
                </c:pt>
                <c:pt idx="5010">
                  <c:v>4.2867258553538283</c:v>
                </c:pt>
                <c:pt idx="5011">
                  <c:v>4.2861644466535198</c:v>
                </c:pt>
                <c:pt idx="5012">
                  <c:v>4.2857597825454423</c:v>
                </c:pt>
                <c:pt idx="5013">
                  <c:v>4.2845435229587485</c:v>
                </c:pt>
                <c:pt idx="5014">
                  <c:v>4.2844532940108531</c:v>
                </c:pt>
                <c:pt idx="5015">
                  <c:v>4.2836177863656433</c:v>
                </c:pt>
                <c:pt idx="5016">
                  <c:v>4.28350475654383</c:v>
                </c:pt>
                <c:pt idx="5017">
                  <c:v>4.2832107412603877</c:v>
                </c:pt>
                <c:pt idx="5018">
                  <c:v>4.2826900722682186</c:v>
                </c:pt>
                <c:pt idx="5019">
                  <c:v>4.2826447671897396</c:v>
                </c:pt>
                <c:pt idx="5020">
                  <c:v>4.2818057696266028</c:v>
                </c:pt>
                <c:pt idx="5021">
                  <c:v>4.2815787350237553</c:v>
                </c:pt>
                <c:pt idx="5022">
                  <c:v>4.2815333138573797</c:v>
                </c:pt>
                <c:pt idx="5023">
                  <c:v>4.2808286776397315</c:v>
                </c:pt>
                <c:pt idx="5024">
                  <c:v>4.2802595886861399</c:v>
                </c:pt>
                <c:pt idx="5025">
                  <c:v>4.2801912478721418</c:v>
                </c:pt>
                <c:pt idx="5026">
                  <c:v>4.2798265817940191</c:v>
                </c:pt>
                <c:pt idx="5027">
                  <c:v>4.2790734895739515</c:v>
                </c:pt>
                <c:pt idx="5028">
                  <c:v>4.2787078833379786</c:v>
                </c:pt>
                <c:pt idx="5029">
                  <c:v>4.277540455117431</c:v>
                </c:pt>
                <c:pt idx="5030">
                  <c:v>4.2766915288450393</c:v>
                </c:pt>
                <c:pt idx="5031">
                  <c:v>4.276369880269443</c:v>
                </c:pt>
                <c:pt idx="5032">
                  <c:v>4.2739267801005312</c:v>
                </c:pt>
                <c:pt idx="5033">
                  <c:v>4.273811199399403</c:v>
                </c:pt>
                <c:pt idx="5034">
                  <c:v>4.2737187126861995</c:v>
                </c:pt>
                <c:pt idx="5035">
                  <c:v>4.2734874096971875</c:v>
                </c:pt>
                <c:pt idx="5036">
                  <c:v>4.273325424275126</c:v>
                </c:pt>
                <c:pt idx="5037">
                  <c:v>4.2730707536224699</c:v>
                </c:pt>
                <c:pt idx="5038">
                  <c:v>4.2729549448481725</c:v>
                </c:pt>
                <c:pt idx="5039">
                  <c:v>4.2727695865517594</c:v>
                </c:pt>
                <c:pt idx="5040">
                  <c:v>4.2727464112011928</c:v>
                </c:pt>
                <c:pt idx="5041">
                  <c:v>4.2721666251407884</c:v>
                </c:pt>
                <c:pt idx="5042">
                  <c:v>4.2720969987707944</c:v>
                </c:pt>
                <c:pt idx="5043">
                  <c:v>4.2719809300094056</c:v>
                </c:pt>
                <c:pt idx="5044">
                  <c:v>4.2716325374871271</c:v>
                </c:pt>
                <c:pt idx="5045">
                  <c:v>4.2715395855938096</c:v>
                </c:pt>
                <c:pt idx="5046">
                  <c:v>4.2712838652587717</c:v>
                </c:pt>
                <c:pt idx="5047">
                  <c:v>4.2706788361447074</c:v>
                </c:pt>
                <c:pt idx="5048">
                  <c:v>4.2701429145656489</c:v>
                </c:pt>
                <c:pt idx="5049">
                  <c:v>4.2700729629697944</c:v>
                </c:pt>
                <c:pt idx="5050">
                  <c:v>4.2697230358846374</c:v>
                </c:pt>
                <c:pt idx="5051">
                  <c:v>4.2680628778226835</c:v>
                </c:pt>
                <c:pt idx="5052">
                  <c:v>4.2678988560573501</c:v>
                </c:pt>
                <c:pt idx="5053">
                  <c:v>4.2674298808140074</c:v>
                </c:pt>
                <c:pt idx="5054">
                  <c:v>4.2673360249636421</c:v>
                </c:pt>
                <c:pt idx="5055">
                  <c:v>4.2666079535745114</c:v>
                </c:pt>
                <c:pt idx="5056">
                  <c:v>4.2663728312246034</c:v>
                </c:pt>
                <c:pt idx="5057">
                  <c:v>4.2662316966898937</c:v>
                </c:pt>
                <c:pt idx="5058">
                  <c:v>4.2662081698076912</c:v>
                </c:pt>
                <c:pt idx="5059">
                  <c:v>4.2650301977230587</c:v>
                </c:pt>
                <c:pt idx="5060">
                  <c:v>4.26436913505162</c:v>
                </c:pt>
                <c:pt idx="5061">
                  <c:v>4.2638490218374718</c:v>
                </c:pt>
                <c:pt idx="5062">
                  <c:v>4.2634940417218825</c:v>
                </c:pt>
                <c:pt idx="5063">
                  <c:v>4.2634466891097329</c:v>
                </c:pt>
                <c:pt idx="5064">
                  <c:v>4.2633282849862324</c:v>
                </c:pt>
                <c:pt idx="5065">
                  <c:v>4.2632809142966224</c:v>
                </c:pt>
                <c:pt idx="5066">
                  <c:v>4.2626646246762556</c:v>
                </c:pt>
                <c:pt idx="5067">
                  <c:v>4.2623324138226311</c:v>
                </c:pt>
                <c:pt idx="5068">
                  <c:v>4.2611914720503714</c:v>
                </c:pt>
                <c:pt idx="5069">
                  <c:v>4.2610486433442301</c:v>
                </c:pt>
                <c:pt idx="5070">
                  <c:v>4.2601668268343555</c:v>
                </c:pt>
                <c:pt idx="5071">
                  <c:v>4.2597849455330703</c:v>
                </c:pt>
                <c:pt idx="5072">
                  <c:v>4.2594505237164961</c:v>
                </c:pt>
                <c:pt idx="5073">
                  <c:v>4.2589723311093861</c:v>
                </c:pt>
                <c:pt idx="5074">
                  <c:v>4.2586133408027438</c:v>
                </c:pt>
                <c:pt idx="5075">
                  <c:v>4.2565012662113144</c:v>
                </c:pt>
                <c:pt idx="5076">
                  <c:v>4.2560198133801252</c:v>
                </c:pt>
                <c:pt idx="5077">
                  <c:v>4.2541854094620879</c:v>
                </c:pt>
                <c:pt idx="5078">
                  <c:v>4.2541612208474255</c:v>
                </c:pt>
                <c:pt idx="5079">
                  <c:v>4.2538950571317695</c:v>
                </c:pt>
                <c:pt idx="5080">
                  <c:v>4.2536287301937579</c:v>
                </c:pt>
                <c:pt idx="5081">
                  <c:v>4.2536045105533438</c:v>
                </c:pt>
                <c:pt idx="5082">
                  <c:v>4.2528045037457032</c:v>
                </c:pt>
                <c:pt idx="5083">
                  <c:v>4.2521002488327877</c:v>
                </c:pt>
                <c:pt idx="5084">
                  <c:v>4.251808498624051</c:v>
                </c:pt>
                <c:pt idx="5085">
                  <c:v>4.2516382204482115</c:v>
                </c:pt>
                <c:pt idx="5086">
                  <c:v>4.2514678754835291</c:v>
                </c:pt>
                <c:pt idx="5087">
                  <c:v>4.250639533911599</c:v>
                </c:pt>
                <c:pt idx="5088">
                  <c:v>4.2504444001899664</c:v>
                </c:pt>
                <c:pt idx="5089">
                  <c:v>4.2503468004408305</c:v>
                </c:pt>
                <c:pt idx="5090">
                  <c:v>4.2493940516523514</c:v>
                </c:pt>
                <c:pt idx="5091">
                  <c:v>4.2490515288050847</c:v>
                </c:pt>
                <c:pt idx="5092">
                  <c:v>4.2486107449683033</c:v>
                </c:pt>
                <c:pt idx="5093">
                  <c:v>4.2477769306975661</c:v>
                </c:pt>
                <c:pt idx="5094">
                  <c:v>4.2474331295630394</c:v>
                </c:pt>
                <c:pt idx="5095">
                  <c:v>4.24659704910637</c:v>
                </c:pt>
                <c:pt idx="5096">
                  <c:v>4.2464247149087475</c:v>
                </c:pt>
                <c:pt idx="5097">
                  <c:v>4.2463508364562514</c:v>
                </c:pt>
                <c:pt idx="5098">
                  <c:v>4.245586688974214</c:v>
                </c:pt>
                <c:pt idx="5099">
                  <c:v>4.2442028760829809</c:v>
                </c:pt>
                <c:pt idx="5100">
                  <c:v>4.2441781250225477</c:v>
                </c:pt>
                <c:pt idx="5101">
                  <c:v>4.2440543485569391</c:v>
                </c:pt>
                <c:pt idx="5102">
                  <c:v>4.2431373046533407</c:v>
                </c:pt>
                <c:pt idx="5103">
                  <c:v>4.2425911159000522</c:v>
                </c:pt>
                <c:pt idx="5104">
                  <c:v>4.2418452043147834</c:v>
                </c:pt>
                <c:pt idx="5105">
                  <c:v>4.2418203185180303</c:v>
                </c:pt>
                <c:pt idx="5106">
                  <c:v>4.2415464805965524</c:v>
                </c:pt>
                <c:pt idx="5107">
                  <c:v>4.2409733518400037</c:v>
                </c:pt>
                <c:pt idx="5108">
                  <c:v>4.2402246541222794</c:v>
                </c:pt>
                <c:pt idx="5109">
                  <c:v>4.2398248202882671</c:v>
                </c:pt>
                <c:pt idx="5110">
                  <c:v>4.2396997966866703</c:v>
                </c:pt>
                <c:pt idx="5111">
                  <c:v>4.2392994791268972</c:v>
                </c:pt>
                <c:pt idx="5112">
                  <c:v>4.2391993420543077</c:v>
                </c:pt>
                <c:pt idx="5113">
                  <c:v>4.2391492648582929</c:v>
                </c:pt>
                <c:pt idx="5114">
                  <c:v>4.2388737370178724</c:v>
                </c:pt>
                <c:pt idx="5115">
                  <c:v>4.2387233753954003</c:v>
                </c:pt>
                <c:pt idx="5116">
                  <c:v>4.2383723290283299</c:v>
                </c:pt>
                <c:pt idx="5117">
                  <c:v>4.2382468865266905</c:v>
                </c:pt>
                <c:pt idx="5118">
                  <c:v>4.2381465064310353</c:v>
                </c:pt>
                <c:pt idx="5119">
                  <c:v>4.2376442576391895</c:v>
                </c:pt>
                <c:pt idx="5120">
                  <c:v>4.2372923375674585</c:v>
                </c:pt>
                <c:pt idx="5121">
                  <c:v>4.2370156287451586</c:v>
                </c:pt>
                <c:pt idx="5122">
                  <c:v>4.2360079260321246</c:v>
                </c:pt>
                <c:pt idx="5123">
                  <c:v>4.2358565687529701</c:v>
                </c:pt>
                <c:pt idx="5124">
                  <c:v>4.235604189339842</c:v>
                </c:pt>
                <c:pt idx="5125">
                  <c:v>4.2353011403199909</c:v>
                </c:pt>
                <c:pt idx="5126">
                  <c:v>4.2348461699213678</c:v>
                </c:pt>
                <c:pt idx="5127">
                  <c:v>4.2340614907663898</c:v>
                </c:pt>
                <c:pt idx="5128">
                  <c:v>4.2334022778118952</c:v>
                </c:pt>
                <c:pt idx="5129">
                  <c:v>4.232945312745227</c:v>
                </c:pt>
                <c:pt idx="5130">
                  <c:v>4.2321571884874336</c:v>
                </c:pt>
                <c:pt idx="5131">
                  <c:v>4.2317753239750964</c:v>
                </c:pt>
                <c:pt idx="5132">
                  <c:v>4.2316479611536071</c:v>
                </c:pt>
                <c:pt idx="5133">
                  <c:v>4.2315970055649137</c:v>
                </c:pt>
                <c:pt idx="5134">
                  <c:v>4.2311126290563505</c:v>
                </c:pt>
                <c:pt idx="5135">
                  <c:v>4.231061610614959</c:v>
                </c:pt>
                <c:pt idx="5136">
                  <c:v>4.2301422523186423</c:v>
                </c:pt>
                <c:pt idx="5137">
                  <c:v>4.2300655512060468</c:v>
                </c:pt>
                <c:pt idx="5138">
                  <c:v>4.2300399811579421</c:v>
                </c:pt>
                <c:pt idx="5139">
                  <c:v>4.2290159427634064</c:v>
                </c:pt>
                <c:pt idx="5140">
                  <c:v>4.2288108450113517</c:v>
                </c:pt>
                <c:pt idx="5141">
                  <c:v>4.228349020623642</c:v>
                </c:pt>
                <c:pt idx="5142">
                  <c:v>4.2277839008537175</c:v>
                </c:pt>
                <c:pt idx="5143">
                  <c:v>4.2266772207845564</c:v>
                </c:pt>
                <c:pt idx="5144">
                  <c:v>4.226522575863549</c:v>
                </c:pt>
                <c:pt idx="5145">
                  <c:v>4.2263936630180829</c:v>
                </c:pt>
                <c:pt idx="5146">
                  <c:v>4.2262905051834174</c:v>
                </c:pt>
                <c:pt idx="5147">
                  <c:v>4.2252317222146498</c:v>
                </c:pt>
                <c:pt idx="5148">
                  <c:v>4.2245330626060813</c:v>
                </c:pt>
                <c:pt idx="5149">
                  <c:v>4.223937020319978</c:v>
                </c:pt>
                <c:pt idx="5150">
                  <c:v>4.2238332772363192</c:v>
                </c:pt>
                <c:pt idx="5151">
                  <c:v>4.2235478559085893</c:v>
                </c:pt>
                <c:pt idx="5152">
                  <c:v>4.2230284269722516</c:v>
                </c:pt>
                <c:pt idx="5153">
                  <c:v>4.2228724770698385</c:v>
                </c:pt>
                <c:pt idx="5154">
                  <c:v>4.2223001811737939</c:v>
                </c:pt>
                <c:pt idx="5155">
                  <c:v>4.22209188645426</c:v>
                </c:pt>
                <c:pt idx="5156">
                  <c:v>4.222039797161016</c:v>
                </c:pt>
                <c:pt idx="5157">
                  <c:v>4.2220137501713575</c:v>
                </c:pt>
                <c:pt idx="5158">
                  <c:v>4.2219616515050395</c:v>
                </c:pt>
                <c:pt idx="5159">
                  <c:v>4.2216228577487875</c:v>
                </c:pt>
                <c:pt idx="5160">
                  <c:v>4.2201342495702443</c:v>
                </c:pt>
                <c:pt idx="5161">
                  <c:v>4.2199510857553184</c:v>
                </c:pt>
                <c:pt idx="5162">
                  <c:v>4.2191127803061717</c:v>
                </c:pt>
                <c:pt idx="5163">
                  <c:v>4.2190865571692457</c:v>
                </c:pt>
                <c:pt idx="5164">
                  <c:v>4.2190078782568863</c:v>
                </c:pt>
                <c:pt idx="5165">
                  <c:v>4.2189816487849257</c:v>
                </c:pt>
                <c:pt idx="5166">
                  <c:v>4.2186930199913597</c:v>
                </c:pt>
                <c:pt idx="5167">
                  <c:v>4.2176418407733305</c:v>
                </c:pt>
                <c:pt idx="5168">
                  <c:v>4.2169835593820899</c:v>
                </c:pt>
                <c:pt idx="5169">
                  <c:v>4.2169572073610935</c:v>
                </c:pt>
                <c:pt idx="5170">
                  <c:v>4.2168781417028605</c:v>
                </c:pt>
                <c:pt idx="5171">
                  <c:v>4.2166935991697576</c:v>
                </c:pt>
                <c:pt idx="5172">
                  <c:v>4.2161659022859892</c:v>
                </c:pt>
                <c:pt idx="5173">
                  <c:v>4.2160338778186706</c:v>
                </c:pt>
                <c:pt idx="5174">
                  <c:v>4.2157432826376091</c:v>
                </c:pt>
                <c:pt idx="5175">
                  <c:v>4.2145524552342453</c:v>
                </c:pt>
                <c:pt idx="5176">
                  <c:v>4.2141282618234062</c:v>
                </c:pt>
                <c:pt idx="5177">
                  <c:v>4.2130925512524815</c:v>
                </c:pt>
                <c:pt idx="5178">
                  <c:v>4.2122675285489377</c:v>
                </c:pt>
                <c:pt idx="5179">
                  <c:v>4.2121076655476575</c:v>
                </c:pt>
                <c:pt idx="5180">
                  <c:v>4.2108533653148932</c:v>
                </c:pt>
                <c:pt idx="5181">
                  <c:v>4.2098633827015544</c:v>
                </c:pt>
                <c:pt idx="5182">
                  <c:v>4.2098098057853814</c:v>
                </c:pt>
                <c:pt idx="5183">
                  <c:v>4.2083876037951544</c:v>
                </c:pt>
                <c:pt idx="5184">
                  <c:v>4.2053938526146828</c:v>
                </c:pt>
                <c:pt idx="5185">
                  <c:v>4.2047438326887985</c:v>
                </c:pt>
                <c:pt idx="5186">
                  <c:v>4.2044455814330703</c:v>
                </c:pt>
                <c:pt idx="5187">
                  <c:v>4.2036311263305128</c:v>
                </c:pt>
                <c:pt idx="5188">
                  <c:v>4.2027606873932024</c:v>
                </c:pt>
                <c:pt idx="5189">
                  <c:v>4.2023793210796292</c:v>
                </c:pt>
                <c:pt idx="5190">
                  <c:v>4.2021612470193492</c:v>
                </c:pt>
                <c:pt idx="5191">
                  <c:v>4.2016155823139432</c:v>
                </c:pt>
                <c:pt idx="5192">
                  <c:v>4.2013971243204553</c:v>
                </c:pt>
                <c:pt idx="5193">
                  <c:v>4.2013151742339918</c:v>
                </c:pt>
                <c:pt idx="5194">
                  <c:v>4.201233208680879</c:v>
                </c:pt>
                <c:pt idx="5195">
                  <c:v>4.2004400764364274</c:v>
                </c:pt>
                <c:pt idx="5196">
                  <c:v>4.20035794554164</c:v>
                </c:pt>
                <c:pt idx="5197">
                  <c:v>4.2001388538573785</c:v>
                </c:pt>
                <c:pt idx="5198">
                  <c:v>4.1998648337322555</c:v>
                </c:pt>
                <c:pt idx="5199">
                  <c:v>4.1997277588070565</c:v>
                </c:pt>
                <c:pt idx="5200">
                  <c:v>4.1995906406036925</c:v>
                </c:pt>
                <c:pt idx="5201">
                  <c:v>4.1991515712050838</c:v>
                </c:pt>
                <c:pt idx="5202">
                  <c:v>4.1989318699322018</c:v>
                </c:pt>
                <c:pt idx="5203">
                  <c:v>4.198327117723478</c:v>
                </c:pt>
                <c:pt idx="5204">
                  <c:v>4.197831693328899</c:v>
                </c:pt>
                <c:pt idx="5205">
                  <c:v>4.1967011124333897</c:v>
                </c:pt>
                <c:pt idx="5206">
                  <c:v>4.1955952630055213</c:v>
                </c:pt>
                <c:pt idx="5207">
                  <c:v>4.1953460583484148</c:v>
                </c:pt>
                <c:pt idx="5208">
                  <c:v>4.1948194895620352</c:v>
                </c:pt>
                <c:pt idx="5209">
                  <c:v>4.1936810295412785</c:v>
                </c:pt>
                <c:pt idx="5210">
                  <c:v>4.1932081084944954</c:v>
                </c:pt>
                <c:pt idx="5211">
                  <c:v>4.1930967580722696</c:v>
                </c:pt>
                <c:pt idx="5212">
                  <c:v>4.1927625354056852</c:v>
                </c:pt>
                <c:pt idx="5213">
                  <c:v>4.1919537671529907</c:v>
                </c:pt>
                <c:pt idx="5214">
                  <c:v>4.1910875530045475</c:v>
                </c:pt>
                <c:pt idx="5215">
                  <c:v>4.1907797709280175</c:v>
                </c:pt>
                <c:pt idx="5216">
                  <c:v>4.1903877325529093</c:v>
                </c:pt>
                <c:pt idx="5217">
                  <c:v>4.1902196077110547</c:v>
                </c:pt>
                <c:pt idx="5218">
                  <c:v>4.1897990106398311</c:v>
                </c:pt>
                <c:pt idx="5219">
                  <c:v>4.187605315418149</c:v>
                </c:pt>
                <c:pt idx="5220">
                  <c:v>4.1873232693750433</c:v>
                </c:pt>
                <c:pt idx="5221">
                  <c:v>4.1867868767332439</c:v>
                </c:pt>
                <c:pt idx="5222">
                  <c:v>4.1854571574019257</c:v>
                </c:pt>
                <c:pt idx="5223">
                  <c:v>4.1849184535524575</c:v>
                </c:pt>
                <c:pt idx="5224">
                  <c:v>4.1839243517569944</c:v>
                </c:pt>
                <c:pt idx="5225">
                  <c:v>4.1838390370564156</c:v>
                </c:pt>
                <c:pt idx="5226">
                  <c:v>4.1833552702605079</c:v>
                </c:pt>
                <c:pt idx="5227">
                  <c:v>4.1833267966016372</c:v>
                </c:pt>
                <c:pt idx="5228">
                  <c:v>4.1832698436828091</c:v>
                </c:pt>
                <c:pt idx="5229">
                  <c:v>4.1830134630819291</c:v>
                </c:pt>
                <c:pt idx="5230">
                  <c:v>4.1824717176053747</c:v>
                </c:pt>
                <c:pt idx="5231">
                  <c:v>4.1817578634686772</c:v>
                </c:pt>
                <c:pt idx="5232">
                  <c:v>4.1816149517289567</c:v>
                </c:pt>
                <c:pt idx="5233">
                  <c:v>4.1811000797280444</c:v>
                </c:pt>
                <c:pt idx="5234">
                  <c:v>4.1801832418482245</c:v>
                </c:pt>
                <c:pt idx="5235">
                  <c:v>4.1791494803611542</c:v>
                </c:pt>
                <c:pt idx="5236">
                  <c:v>4.1784013415337551</c:v>
                </c:pt>
                <c:pt idx="5237">
                  <c:v>4.1780844328792082</c:v>
                </c:pt>
                <c:pt idx="5238">
                  <c:v>4.1779979630965665</c:v>
                </c:pt>
                <c:pt idx="5239">
                  <c:v>4.1779114760940059</c:v>
                </c:pt>
                <c:pt idx="5240">
                  <c:v>4.1778826432653249</c:v>
                </c:pt>
                <c:pt idx="5241">
                  <c:v>4.1778249718646805</c:v>
                </c:pt>
                <c:pt idx="5242">
                  <c:v>4.1774499209718288</c:v>
                </c:pt>
                <c:pt idx="5243">
                  <c:v>4.1767277576441924</c:v>
                </c:pt>
                <c:pt idx="5244">
                  <c:v>4.1763517576030713</c:v>
                </c:pt>
                <c:pt idx="5245">
                  <c:v>4.1762938825387721</c:v>
                </c:pt>
                <c:pt idx="5246">
                  <c:v>4.1760623051250825</c:v>
                </c:pt>
                <c:pt idx="5247">
                  <c:v>4.175598779518376</c:v>
                </c:pt>
                <c:pt idx="5248">
                  <c:v>4.1749606229380252</c:v>
                </c:pt>
                <c:pt idx="5249">
                  <c:v>4.1748735288874119</c:v>
                </c:pt>
                <c:pt idx="5250">
                  <c:v>4.1747573763106605</c:v>
                </c:pt>
                <c:pt idx="5251">
                  <c:v>4.1740598077250217</c:v>
                </c:pt>
                <c:pt idx="5252">
                  <c:v>4.1733319803686504</c:v>
                </c:pt>
                <c:pt idx="5253">
                  <c:v>4.173215414714889</c:v>
                </c:pt>
                <c:pt idx="5254">
                  <c:v>4.1730988177662285</c:v>
                </c:pt>
                <c:pt idx="5255">
                  <c:v>4.1726904817558514</c:v>
                </c:pt>
                <c:pt idx="5256">
                  <c:v>4.1721649135409526</c:v>
                </c:pt>
                <c:pt idx="5257">
                  <c:v>4.1721356966495655</c:v>
                </c:pt>
                <c:pt idx="5258">
                  <c:v>4.1720188094245545</c:v>
                </c:pt>
                <c:pt idx="5259">
                  <c:v>4.1719603540126808</c:v>
                </c:pt>
                <c:pt idx="5260">
                  <c:v>4.1713460966871807</c:v>
                </c:pt>
                <c:pt idx="5261">
                  <c:v>4.1711997168004222</c:v>
                </c:pt>
                <c:pt idx="5262">
                  <c:v>4.1704377450461827</c:v>
                </c:pt>
                <c:pt idx="5263">
                  <c:v>4.1698800728743866</c:v>
                </c:pt>
                <c:pt idx="5264">
                  <c:v>4.1697919538760315</c:v>
                </c:pt>
                <c:pt idx="5265">
                  <c:v>4.1697625769029107</c:v>
                </c:pt>
                <c:pt idx="5266">
                  <c:v>4.1678192898771282</c:v>
                </c:pt>
                <c:pt idx="5267">
                  <c:v>4.1677602664356259</c:v>
                </c:pt>
                <c:pt idx="5268">
                  <c:v>4.1675240924202059</c:v>
                </c:pt>
                <c:pt idx="5269">
                  <c:v>4.1674354940420359</c:v>
                </c:pt>
                <c:pt idx="5270">
                  <c:v>4.1666077030839102</c:v>
                </c:pt>
                <c:pt idx="5271">
                  <c:v>4.16565972020949</c:v>
                </c:pt>
                <c:pt idx="5272">
                  <c:v>4.1653927267698085</c:v>
                </c:pt>
                <c:pt idx="5273">
                  <c:v>4.1644420852095161</c:v>
                </c:pt>
                <c:pt idx="5274">
                  <c:v>4.1641148209843335</c:v>
                </c:pt>
                <c:pt idx="5275">
                  <c:v>4.1636085634310485</c:v>
                </c:pt>
                <c:pt idx="5276">
                  <c:v>4.1628331438781601</c:v>
                </c:pt>
                <c:pt idx="5277">
                  <c:v>4.1622656142980219</c:v>
                </c:pt>
                <c:pt idx="5278">
                  <c:v>4.1611882569822525</c:v>
                </c:pt>
                <c:pt idx="5279">
                  <c:v>4.1610683854711814</c:v>
                </c:pt>
                <c:pt idx="5280">
                  <c:v>4.1606785744003849</c:v>
                </c:pt>
                <c:pt idx="5281">
                  <c:v>4.1605885682900272</c:v>
                </c:pt>
                <c:pt idx="5282">
                  <c:v>4.1604385166415385</c:v>
                </c:pt>
                <c:pt idx="5283">
                  <c:v>4.1603184379839986</c:v>
                </c:pt>
                <c:pt idx="5284">
                  <c:v>4.1594769564742302</c:v>
                </c:pt>
                <c:pt idx="5285">
                  <c:v>4.1594167882167365</c:v>
                </c:pt>
                <c:pt idx="5286">
                  <c:v>4.1591158218277648</c:v>
                </c:pt>
                <c:pt idx="5287">
                  <c:v>4.1586036998114784</c:v>
                </c:pt>
                <c:pt idx="5288">
                  <c:v>4.1584529606888285</c:v>
                </c:pt>
                <c:pt idx="5289">
                  <c:v>4.1580306125903395</c:v>
                </c:pt>
                <c:pt idx="5290">
                  <c:v>4.1572753964540352</c:v>
                </c:pt>
                <c:pt idx="5291">
                  <c:v>4.1568821644393763</c:v>
                </c:pt>
                <c:pt idx="5292">
                  <c:v>4.156761098306629</c:v>
                </c:pt>
                <c:pt idx="5293">
                  <c:v>4.1567005525820155</c:v>
                </c:pt>
                <c:pt idx="5294">
                  <c:v>4.1543326612423055</c:v>
                </c:pt>
                <c:pt idx="5295">
                  <c:v>4.1536319650022158</c:v>
                </c:pt>
                <c:pt idx="5296">
                  <c:v>4.1518905687350838</c:v>
                </c:pt>
                <c:pt idx="5297">
                  <c:v>4.1514311436611404</c:v>
                </c:pt>
                <c:pt idx="5298">
                  <c:v>4.1506643535295611</c:v>
                </c:pt>
                <c:pt idx="5299">
                  <c:v>4.1505415413740865</c:v>
                </c:pt>
                <c:pt idx="5300">
                  <c:v>4.1502650869787026</c:v>
                </c:pt>
                <c:pt idx="5301">
                  <c:v>4.1492499125902853</c:v>
                </c:pt>
                <c:pt idx="5302">
                  <c:v>4.1492191126553823</c:v>
                </c:pt>
                <c:pt idx="5303">
                  <c:v>4.1475526640802665</c:v>
                </c:pt>
                <c:pt idx="5304">
                  <c:v>4.1471505252100673</c:v>
                </c:pt>
                <c:pt idx="5305">
                  <c:v>4.1465621131575574</c:v>
                </c:pt>
                <c:pt idx="5306">
                  <c:v>4.1461900733159265</c:v>
                </c:pt>
                <c:pt idx="5307">
                  <c:v>4.145972902802181</c:v>
                </c:pt>
                <c:pt idx="5308">
                  <c:v>4.145848756590544</c:v>
                </c:pt>
                <c:pt idx="5309">
                  <c:v>4.1450720377049945</c:v>
                </c:pt>
                <c:pt idx="5310">
                  <c:v>4.1429210575156086</c:v>
                </c:pt>
                <c:pt idx="5311">
                  <c:v>4.1425771609205349</c:v>
                </c:pt>
                <c:pt idx="5312">
                  <c:v>4.1425458840862746</c:v>
                </c:pt>
                <c:pt idx="5313">
                  <c:v>4.142201690163513</c:v>
                </c:pt>
                <c:pt idx="5314">
                  <c:v>4.1417632302757879</c:v>
                </c:pt>
                <c:pt idx="5315">
                  <c:v>4.1405080430381798</c:v>
                </c:pt>
                <c:pt idx="5316">
                  <c:v>4.1399105558756792</c:v>
                </c:pt>
                <c:pt idx="5317">
                  <c:v>4.1395012747359061</c:v>
                </c:pt>
                <c:pt idx="5318">
                  <c:v>4.1394382741581683</c:v>
                </c:pt>
                <c:pt idx="5319">
                  <c:v>4.1393752644399715</c:v>
                </c:pt>
                <c:pt idx="5320">
                  <c:v>4.1390285474856805</c:v>
                </c:pt>
                <c:pt idx="5321">
                  <c:v>4.1388077652177149</c:v>
                </c:pt>
                <c:pt idx="5322">
                  <c:v>4.1379867327235305</c:v>
                </c:pt>
                <c:pt idx="5323">
                  <c:v>4.1375123531221298</c:v>
                </c:pt>
                <c:pt idx="5324">
                  <c:v>4.1373857643339695</c:v>
                </c:pt>
                <c:pt idx="5325">
                  <c:v>4.1373224561003443</c:v>
                </c:pt>
                <c:pt idx="5326">
                  <c:v>4.1372274764429067</c:v>
                </c:pt>
                <c:pt idx="5327">
                  <c:v>4.13640344813399</c:v>
                </c:pt>
                <c:pt idx="5328">
                  <c:v>4.1351008337657147</c:v>
                </c:pt>
                <c:pt idx="5329">
                  <c:v>4.1350690138234514</c:v>
                </c:pt>
                <c:pt idx="5330">
                  <c:v>4.1350371915496194</c:v>
                </c:pt>
                <c:pt idx="5331">
                  <c:v>4.1350053669438855</c:v>
                </c:pt>
                <c:pt idx="5332">
                  <c:v>4.1341452198802884</c:v>
                </c:pt>
                <c:pt idx="5333">
                  <c:v>4.1337943006045128</c:v>
                </c:pt>
                <c:pt idx="5334">
                  <c:v>4.1326438509730803</c:v>
                </c:pt>
                <c:pt idx="5335">
                  <c:v>4.1323557617539555</c:v>
                </c:pt>
                <c:pt idx="5336">
                  <c:v>4.1322917159668062</c:v>
                </c:pt>
                <c:pt idx="5337">
                  <c:v>4.131329894042814</c:v>
                </c:pt>
                <c:pt idx="5338">
                  <c:v>4.130719636562949</c:v>
                </c:pt>
                <c:pt idx="5339">
                  <c:v>4.1303981036528077</c:v>
                </c:pt>
                <c:pt idx="5340">
                  <c:v>4.1303015973418464</c:v>
                </c:pt>
                <c:pt idx="5341">
                  <c:v>4.1298187438489347</c:v>
                </c:pt>
                <c:pt idx="5342">
                  <c:v>4.1293998361358915</c:v>
                </c:pt>
                <c:pt idx="5343">
                  <c:v>4.1291741029677675</c:v>
                </c:pt>
                <c:pt idx="5344">
                  <c:v>4.1291418457922857</c:v>
                </c:pt>
                <c:pt idx="5345">
                  <c:v>4.1290127931260354</c:v>
                </c:pt>
                <c:pt idx="5346">
                  <c:v>4.1287545726906849</c:v>
                </c:pt>
                <c:pt idx="5347">
                  <c:v>4.1282376707691855</c:v>
                </c:pt>
                <c:pt idx="5348">
                  <c:v>4.128173014749728</c:v>
                </c:pt>
                <c:pt idx="5349">
                  <c:v>4.1278172344802666</c:v>
                </c:pt>
                <c:pt idx="5350">
                  <c:v>4.1271696135998956</c:v>
                </c:pt>
                <c:pt idx="5351">
                  <c:v>4.1269751388678255</c:v>
                </c:pt>
                <c:pt idx="5352">
                  <c:v>4.1265210255434095</c:v>
                </c:pt>
                <c:pt idx="5353">
                  <c:v>4.1260664368853348</c:v>
                </c:pt>
                <c:pt idx="5354">
                  <c:v>4.1241127921967786</c:v>
                </c:pt>
                <c:pt idx="5355">
                  <c:v>4.123753668755838</c:v>
                </c:pt>
                <c:pt idx="5356">
                  <c:v>4.1226417696255355</c:v>
                </c:pt>
                <c:pt idx="5357">
                  <c:v>4.1225762750571802</c:v>
                </c:pt>
                <c:pt idx="5358">
                  <c:v>4.1218879851036814</c:v>
                </c:pt>
                <c:pt idx="5359">
                  <c:v>4.1193548812964265</c:v>
                </c:pt>
                <c:pt idx="5360">
                  <c:v>4.1189257528257732</c:v>
                </c:pt>
                <c:pt idx="5361">
                  <c:v>4.1187605904423812</c:v>
                </c:pt>
                <c:pt idx="5362">
                  <c:v>4.1182316483270265</c:v>
                </c:pt>
                <c:pt idx="5363">
                  <c:v>4.1180662217140105</c:v>
                </c:pt>
                <c:pt idx="5364">
                  <c:v>4.1178345185437397</c:v>
                </c:pt>
                <c:pt idx="5365">
                  <c:v>4.1175695634638272</c:v>
                </c:pt>
                <c:pt idx="5366">
                  <c:v>4.1168069159623437</c:v>
                </c:pt>
                <c:pt idx="5367">
                  <c:v>4.1165745397769076</c:v>
                </c:pt>
                <c:pt idx="5368">
                  <c:v>4.1163420391883401</c:v>
                </c:pt>
                <c:pt idx="5369">
                  <c:v>4.1162091258034037</c:v>
                </c:pt>
                <c:pt idx="5370">
                  <c:v>4.1146443389022753</c:v>
                </c:pt>
                <c:pt idx="5371">
                  <c:v>4.1143106768684143</c:v>
                </c:pt>
                <c:pt idx="5372">
                  <c:v>4.1139099437540372</c:v>
                </c:pt>
                <c:pt idx="5373">
                  <c:v>4.1133416047951084</c:v>
                </c:pt>
                <c:pt idx="5374">
                  <c:v>4.111900712865614</c:v>
                </c:pt>
                <c:pt idx="5375">
                  <c:v>4.1111280363451241</c:v>
                </c:pt>
                <c:pt idx="5376">
                  <c:v>4.1103202968402934</c:v>
                </c:pt>
                <c:pt idx="5377">
                  <c:v>4.1101855274111543</c:v>
                </c:pt>
                <c:pt idx="5378">
                  <c:v>4.110084422886918</c:v>
                </c:pt>
                <c:pt idx="5379">
                  <c:v>4.1100507161476489</c:v>
                </c:pt>
                <c:pt idx="5380">
                  <c:v>4.1094773009587353</c:v>
                </c:pt>
                <c:pt idx="5381">
                  <c:v>4.1083620349551753</c:v>
                </c:pt>
                <c:pt idx="5382">
                  <c:v>4.1082943509400875</c:v>
                </c:pt>
                <c:pt idx="5383">
                  <c:v>4.1077863843159479</c:v>
                </c:pt>
                <c:pt idx="5384">
                  <c:v>4.1065308538223775</c:v>
                </c:pt>
                <c:pt idx="5385">
                  <c:v>4.1064288947934111</c:v>
                </c:pt>
                <c:pt idx="5386">
                  <c:v>4.1062929121756584</c:v>
                </c:pt>
                <c:pt idx="5387">
                  <c:v>4.1059867955214715</c:v>
                </c:pt>
                <c:pt idx="5388">
                  <c:v>4.1057145105709143</c:v>
                </c:pt>
                <c:pt idx="5389">
                  <c:v>4.1056804629458075</c:v>
                </c:pt>
                <c:pt idx="5390">
                  <c:v>4.1052035157103424</c:v>
                </c:pt>
                <c:pt idx="5391">
                  <c:v>4.1050330503935903</c:v>
                </c:pt>
                <c:pt idx="5392">
                  <c:v>4.1042138841993232</c:v>
                </c:pt>
                <c:pt idx="5393">
                  <c:v>4.1030850018416141</c:v>
                </c:pt>
                <c:pt idx="5394">
                  <c:v>4.1029137027892206</c:v>
                </c:pt>
                <c:pt idx="5395">
                  <c:v>4.1006462001454764</c:v>
                </c:pt>
                <c:pt idx="5396">
                  <c:v>4.1000602239311528</c:v>
                </c:pt>
                <c:pt idx="5397">
                  <c:v>4.0987475288248181</c:v>
                </c:pt>
                <c:pt idx="5398">
                  <c:v>4.097569639431371</c:v>
                </c:pt>
                <c:pt idx="5399">
                  <c:v>4.0971531498459557</c:v>
                </c:pt>
                <c:pt idx="5400">
                  <c:v>4.0970489650111324</c:v>
                </c:pt>
                <c:pt idx="5401">
                  <c:v>4.0968405203313898</c:v>
                </c:pt>
                <c:pt idx="5402">
                  <c:v>4.0954831858295444</c:v>
                </c:pt>
                <c:pt idx="5403">
                  <c:v>4.0946457896059547</c:v>
                </c:pt>
                <c:pt idx="5404">
                  <c:v>4.0945060664544481</c:v>
                </c:pt>
                <c:pt idx="5405">
                  <c:v>4.0933516320155547</c:v>
                </c:pt>
                <c:pt idx="5406">
                  <c:v>4.0925803006913073</c:v>
                </c:pt>
                <c:pt idx="5407">
                  <c:v>4.0921941206973145</c:v>
                </c:pt>
                <c:pt idx="5408">
                  <c:v>4.0919481908785631</c:v>
                </c:pt>
                <c:pt idx="5409">
                  <c:v>4.0903638794717185</c:v>
                </c:pt>
                <c:pt idx="5410">
                  <c:v>4.0903286068234221</c:v>
                </c:pt>
                <c:pt idx="5411">
                  <c:v>4.0902227716865784</c:v>
                </c:pt>
                <c:pt idx="5412">
                  <c:v>4.0901169107520063</c:v>
                </c:pt>
                <c:pt idx="5413">
                  <c:v>4.0896932087848441</c:v>
                </c:pt>
                <c:pt idx="5414">
                  <c:v>4.0895872186728051</c:v>
                </c:pt>
                <c:pt idx="5415">
                  <c:v>4.0892337313654004</c:v>
                </c:pt>
                <c:pt idx="5416">
                  <c:v>4.0890922558427194</c:v>
                </c:pt>
                <c:pt idx="5417">
                  <c:v>4.0890215007950061</c:v>
                </c:pt>
                <c:pt idx="5418">
                  <c:v>4.0888091664612896</c:v>
                </c:pt>
                <c:pt idx="5419">
                  <c:v>4.0886675525424074</c:v>
                </c:pt>
                <c:pt idx="5420">
                  <c:v>4.088596728262746</c:v>
                </c:pt>
                <c:pt idx="5421">
                  <c:v>4.0880651776902051</c:v>
                </c:pt>
                <c:pt idx="5422">
                  <c:v>4.0877459347847376</c:v>
                </c:pt>
                <c:pt idx="5423">
                  <c:v>4.0874974724042676</c:v>
                </c:pt>
                <c:pt idx="5424">
                  <c:v>4.0861461906859011</c:v>
                </c:pt>
                <c:pt idx="5425">
                  <c:v>4.0855403060369442</c:v>
                </c:pt>
                <c:pt idx="5426">
                  <c:v>4.0846834979032502</c:v>
                </c:pt>
                <c:pt idx="5427">
                  <c:v>4.0845047832462278</c:v>
                </c:pt>
                <c:pt idx="5428">
                  <c:v>4.0841471331544481</c:v>
                </c:pt>
                <c:pt idx="5429">
                  <c:v>4.0833592646608183</c:v>
                </c:pt>
                <c:pt idx="5430">
                  <c:v>4.0829647937777516</c:v>
                </c:pt>
                <c:pt idx="5431">
                  <c:v>4.0823185221080385</c:v>
                </c:pt>
                <c:pt idx="5432">
                  <c:v>4.0809510043794806</c:v>
                </c:pt>
                <c:pt idx="5433">
                  <c:v>4.0807346863531428</c:v>
                </c:pt>
                <c:pt idx="5434">
                  <c:v>4.0793621643930535</c:v>
                </c:pt>
                <c:pt idx="5435">
                  <c:v>4.0787105053282762</c:v>
                </c:pt>
                <c:pt idx="5436">
                  <c:v>4.07776749038206</c:v>
                </c:pt>
                <c:pt idx="5437">
                  <c:v>4.0776948658865857</c:v>
                </c:pt>
                <c:pt idx="5438">
                  <c:v>4.0776222292445192</c:v>
                </c:pt>
                <c:pt idx="5439">
                  <c:v>4.0775859063672364</c:v>
                </c:pt>
                <c:pt idx="5440">
                  <c:v>4.0770770668457557</c:v>
                </c:pt>
                <c:pt idx="5441">
                  <c:v>4.0764583877121563</c:v>
                </c:pt>
                <c:pt idx="5442">
                  <c:v>4.0760575957628333</c:v>
                </c:pt>
                <c:pt idx="5443">
                  <c:v>4.0758388259746905</c:v>
                </c:pt>
                <c:pt idx="5444">
                  <c:v>4.0748164406451748</c:v>
                </c:pt>
                <c:pt idx="5445">
                  <c:v>4.0747433209410024</c:v>
                </c:pt>
                <c:pt idx="5446">
                  <c:v>4.0718820073061286</c:v>
                </c:pt>
                <c:pt idx="5447">
                  <c:v>4.070887144018541</c:v>
                </c:pt>
                <c:pt idx="5448">
                  <c:v>4.0706657534537332</c:v>
                </c:pt>
                <c:pt idx="5449">
                  <c:v>4.0705919315120402</c:v>
                </c:pt>
                <c:pt idx="5450">
                  <c:v>4.0705180970198693</c:v>
                </c:pt>
                <c:pt idx="5451">
                  <c:v>4.0699639378507628</c:v>
                </c:pt>
                <c:pt idx="5452">
                  <c:v>4.0692609862847497</c:v>
                </c:pt>
                <c:pt idx="5453">
                  <c:v>4.0684456183543505</c:v>
                </c:pt>
                <c:pt idx="5454">
                  <c:v>4.0663259253620394</c:v>
                </c:pt>
                <c:pt idx="5455">
                  <c:v>4.0660648974596771</c:v>
                </c:pt>
                <c:pt idx="5456">
                  <c:v>4.0656543935149623</c:v>
                </c:pt>
                <c:pt idx="5457">
                  <c:v>4.0653182378037345</c:v>
                </c:pt>
                <c:pt idx="5458">
                  <c:v>4.0643082066829548</c:v>
                </c:pt>
                <c:pt idx="5459">
                  <c:v>4.0635209996899873</c:v>
                </c:pt>
                <c:pt idx="5460">
                  <c:v>4.0628451132770476</c:v>
                </c:pt>
                <c:pt idx="5461">
                  <c:v>4.0626571802255675</c:v>
                </c:pt>
                <c:pt idx="5462">
                  <c:v>4.0625443813464646</c:v>
                </c:pt>
                <c:pt idx="5463">
                  <c:v>4.0618669721385627</c:v>
                </c:pt>
                <c:pt idx="5464">
                  <c:v>4.0612639423002523</c:v>
                </c:pt>
                <c:pt idx="5465">
                  <c:v>4.0608111197913459</c:v>
                </c:pt>
                <c:pt idx="5466">
                  <c:v>4.0604711927976824</c:v>
                </c:pt>
                <c:pt idx="5467">
                  <c:v>4.0602822294383456</c:v>
                </c:pt>
                <c:pt idx="5468">
                  <c:v>4.0598283816409824</c:v>
                </c:pt>
                <c:pt idx="5469">
                  <c:v>4.0587296207517198</c:v>
                </c:pt>
                <c:pt idx="5470">
                  <c:v>4.0586157970105621</c:v>
                </c:pt>
                <c:pt idx="5471">
                  <c:v>4.0571714415472657</c:v>
                </c:pt>
                <c:pt idx="5472">
                  <c:v>4.0570952896126684</c:v>
                </c:pt>
                <c:pt idx="5473">
                  <c:v>4.056027758086362</c:v>
                </c:pt>
                <c:pt idx="5474">
                  <c:v>4.0556076517087085</c:v>
                </c:pt>
                <c:pt idx="5475">
                  <c:v>4.0548810548627685</c:v>
                </c:pt>
                <c:pt idx="5476">
                  <c:v>4.0541915767964234</c:v>
                </c:pt>
                <c:pt idx="5477">
                  <c:v>4.0539231505485764</c:v>
                </c:pt>
                <c:pt idx="5478">
                  <c:v>4.0529631287555015</c:v>
                </c:pt>
                <c:pt idx="5479">
                  <c:v>4.0526554730395263</c:v>
                </c:pt>
                <c:pt idx="5480">
                  <c:v>4.052578525044658</c:v>
                </c:pt>
                <c:pt idx="5481">
                  <c:v>4.0521935804334754</c:v>
                </c:pt>
                <c:pt idx="5482">
                  <c:v>4.051846838313736</c:v>
                </c:pt>
                <c:pt idx="5483">
                  <c:v>4.0515383905153284</c:v>
                </c:pt>
                <c:pt idx="5484">
                  <c:v>4.0514998191327454</c:v>
                </c:pt>
                <c:pt idx="5485">
                  <c:v>4.0510753076757453</c:v>
                </c:pt>
                <c:pt idx="5486">
                  <c:v>4.0501863496753545</c:v>
                </c:pt>
                <c:pt idx="5487">
                  <c:v>4.0499154356734977</c:v>
                </c:pt>
                <c:pt idx="5488">
                  <c:v>4.0483252509312218</c:v>
                </c:pt>
                <c:pt idx="5489">
                  <c:v>4.0477031081343089</c:v>
                </c:pt>
                <c:pt idx="5490">
                  <c:v>4.0464171169839895</c:v>
                </c:pt>
                <c:pt idx="5491">
                  <c:v>4.0460657302306915</c:v>
                </c:pt>
                <c:pt idx="5492">
                  <c:v>4.045557669136544</c:v>
                </c:pt>
                <c:pt idx="5493">
                  <c:v>4.0446573332348699</c:v>
                </c:pt>
                <c:pt idx="5494">
                  <c:v>4.0445789548766093</c:v>
                </c:pt>
                <c:pt idx="5495">
                  <c:v>4.0441868507673568</c:v>
                </c:pt>
                <c:pt idx="5496">
                  <c:v>4.0434801700225496</c:v>
                </c:pt>
                <c:pt idx="5497">
                  <c:v>4.0429690733931833</c:v>
                </c:pt>
                <c:pt idx="5498">
                  <c:v>4.0420633494321594</c:v>
                </c:pt>
                <c:pt idx="5499">
                  <c:v>4.0420239272488674</c:v>
                </c:pt>
                <c:pt idx="5500">
                  <c:v>4.0402857989324916</c:v>
                </c:pt>
                <c:pt idx="5501">
                  <c:v>4.0401670364828473</c:v>
                </c:pt>
                <c:pt idx="5502">
                  <c:v>4.0396123818967302</c:v>
                </c:pt>
                <c:pt idx="5503">
                  <c:v>4.0389776223326921</c:v>
                </c:pt>
                <c:pt idx="5504">
                  <c:v>4.0388585015597664</c:v>
                </c:pt>
                <c:pt idx="5505">
                  <c:v>4.0382624071047912</c:v>
                </c:pt>
                <c:pt idx="5506">
                  <c:v>4.0374264979406291</c:v>
                </c:pt>
                <c:pt idx="5507">
                  <c:v>4.0373468035680897</c:v>
                </c:pt>
                <c:pt idx="5508">
                  <c:v>4.0364691989154675</c:v>
                </c:pt>
                <c:pt idx="5509">
                  <c:v>4.0359097984566104</c:v>
                </c:pt>
                <c:pt idx="5510">
                  <c:v>4.0351895089084442</c:v>
                </c:pt>
                <c:pt idx="5511">
                  <c:v>4.0349892162876806</c:v>
                </c:pt>
                <c:pt idx="5512">
                  <c:v>4.0344279050253995</c:v>
                </c:pt>
                <c:pt idx="5513">
                  <c:v>4.033463966077405</c:v>
                </c:pt>
                <c:pt idx="5514">
                  <c:v>4.0328604159521495</c:v>
                </c:pt>
                <c:pt idx="5515">
                  <c:v>4.0322963447394731</c:v>
                </c:pt>
                <c:pt idx="5516">
                  <c:v>4.0318122713303701</c:v>
                </c:pt>
                <c:pt idx="5517">
                  <c:v>4.0315700321411034</c:v>
                </c:pt>
                <c:pt idx="5518">
                  <c:v>4.0315296458034293</c:v>
                </c:pt>
                <c:pt idx="5519">
                  <c:v>4.0308425028249184</c:v>
                </c:pt>
                <c:pt idx="5520">
                  <c:v>4.0307615909510206</c:v>
                </c:pt>
                <c:pt idx="5521">
                  <c:v>4.0297894708318553</c:v>
                </c:pt>
                <c:pt idx="5522">
                  <c:v>4.0286525736331189</c:v>
                </c:pt>
                <c:pt idx="5523">
                  <c:v>4.0282865094262741</c:v>
                </c:pt>
                <c:pt idx="5524">
                  <c:v>4.0277164622089847</c:v>
                </c:pt>
                <c:pt idx="5525">
                  <c:v>4.0275534540502207</c:v>
                </c:pt>
                <c:pt idx="5526">
                  <c:v>4.0273496077747568</c:v>
                </c:pt>
                <c:pt idx="5527">
                  <c:v>4.0266149679346759</c:v>
                </c:pt>
                <c:pt idx="5528">
                  <c:v>4.0255516227825403</c:v>
                </c:pt>
                <c:pt idx="5529">
                  <c:v>4.0253468345098273</c:v>
                </c:pt>
                <c:pt idx="5530">
                  <c:v>4.0250599685995754</c:v>
                </c:pt>
                <c:pt idx="5531">
                  <c:v>4.0247729130796319</c:v>
                </c:pt>
                <c:pt idx="5532">
                  <c:v>4.0246087961265555</c:v>
                </c:pt>
                <c:pt idx="5533">
                  <c:v>4.0244856676991621</c:v>
                </c:pt>
                <c:pt idx="5534">
                  <c:v>4.0241571544596715</c:v>
                </c:pt>
                <c:pt idx="5535">
                  <c:v>4.0229230118789365</c:v>
                </c:pt>
                <c:pt idx="5536">
                  <c:v>4.0228818133320274</c:v>
                </c:pt>
                <c:pt idx="5537">
                  <c:v>4.0223458762698758</c:v>
                </c:pt>
                <c:pt idx="5538">
                  <c:v>4.0223046229350654</c:v>
                </c:pt>
                <c:pt idx="5539">
                  <c:v>4.0218092770223395</c:v>
                </c:pt>
                <c:pt idx="5540">
                  <c:v>4.021520064114033</c:v>
                </c:pt>
                <c:pt idx="5541">
                  <c:v>4.0204027209838804</c:v>
                </c:pt>
                <c:pt idx="5542">
                  <c:v>4.0199881595912856</c:v>
                </c:pt>
                <c:pt idx="5543">
                  <c:v>4.0198637139678484</c:v>
                </c:pt>
                <c:pt idx="5544">
                  <c:v>4.0194486374936407</c:v>
                </c:pt>
                <c:pt idx="5545">
                  <c:v>4.0191994010552881</c:v>
                </c:pt>
                <c:pt idx="5546">
                  <c:v>4.0190747291778965</c:v>
                </c:pt>
                <c:pt idx="5547">
                  <c:v>4.0187420957623878</c:v>
                </c:pt>
                <c:pt idx="5548">
                  <c:v>4.0187004986662425</c:v>
                </c:pt>
                <c:pt idx="5549">
                  <c:v>4.0177843530966753</c:v>
                </c:pt>
                <c:pt idx="5550">
                  <c:v>4.0175341594371918</c:v>
                </c:pt>
                <c:pt idx="5551">
                  <c:v>4.0174090085362071</c:v>
                </c:pt>
                <c:pt idx="5552">
                  <c:v>4.0173255545617215</c:v>
                </c:pt>
                <c:pt idx="5553">
                  <c:v>4.0172838215600155</c:v>
                </c:pt>
                <c:pt idx="5554">
                  <c:v>4.0172420845476511</c:v>
                </c:pt>
                <c:pt idx="5555">
                  <c:v>4.0170333392987772</c:v>
                </c:pt>
                <c:pt idx="5556">
                  <c:v>4.0168662708289746</c:v>
                </c:pt>
                <c:pt idx="5557">
                  <c:v>4.0161136663589039</c:v>
                </c:pt>
                <c:pt idx="5558">
                  <c:v>4.0141003215196207</c:v>
                </c:pt>
                <c:pt idx="5559">
                  <c:v>4.0122042960307391</c:v>
                </c:pt>
                <c:pt idx="5560">
                  <c:v>4.0110203555162567</c:v>
                </c:pt>
                <c:pt idx="5561">
                  <c:v>4.009833178608563</c:v>
                </c:pt>
                <c:pt idx="5562">
                  <c:v>4.0097482559485575</c:v>
                </c:pt>
                <c:pt idx="5563">
                  <c:v>4.0097057883905194</c:v>
                </c:pt>
                <c:pt idx="5564">
                  <c:v>4.0096208408143301</c:v>
                </c:pt>
                <c:pt idx="5565">
                  <c:v>4.0082594149912811</c:v>
                </c:pt>
                <c:pt idx="5566">
                  <c:v>4.0080889362915775</c:v>
                </c:pt>
                <c:pt idx="5567">
                  <c:v>4.0080463061583496</c:v>
                </c:pt>
                <c:pt idx="5568">
                  <c:v>4.0070646563783283</c:v>
                </c:pt>
                <c:pt idx="5569">
                  <c:v>4.0057380426514264</c:v>
                </c:pt>
                <c:pt idx="5570">
                  <c:v>4.0052663329727727</c:v>
                </c:pt>
                <c:pt idx="5571">
                  <c:v>4.0047941103887084</c:v>
                </c:pt>
                <c:pt idx="5572">
                  <c:v>4.0044503529892248</c:v>
                </c:pt>
                <c:pt idx="5573">
                  <c:v>4.0040202732532384</c:v>
                </c:pt>
                <c:pt idx="5574">
                  <c:v>4.0033312585613263</c:v>
                </c:pt>
                <c:pt idx="5575">
                  <c:v>4.0032881588260754</c:v>
                </c:pt>
                <c:pt idx="5576">
                  <c:v>4.0032019465216928</c:v>
                </c:pt>
                <c:pt idx="5577">
                  <c:v>4.0031157170998055</c:v>
                </c:pt>
                <c:pt idx="5578">
                  <c:v>4.0027706281011941</c:v>
                </c:pt>
                <c:pt idx="5579">
                  <c:v>4.0026843129897296</c:v>
                </c:pt>
                <c:pt idx="5580">
                  <c:v>4.0025548081484743</c:v>
                </c:pt>
                <c:pt idx="5581">
                  <c:v>4.0015606526425733</c:v>
                </c:pt>
                <c:pt idx="5582">
                  <c:v>4.0004774613744551</c:v>
                </c:pt>
                <c:pt idx="5583">
                  <c:v>4.0003038997848162</c:v>
                </c:pt>
                <c:pt idx="5584">
                  <c:v>3.9982593384236971</c:v>
                </c:pt>
                <c:pt idx="5585">
                  <c:v>3.9981721219394397</c:v>
                </c:pt>
                <c:pt idx="5586">
                  <c:v>3.998084887936558</c:v>
                </c:pt>
                <c:pt idx="5587">
                  <c:v>3.9980412643634278</c:v>
                </c:pt>
                <c:pt idx="5588">
                  <c:v>3.9976921179417264</c:v>
                </c:pt>
                <c:pt idx="5589">
                  <c:v>3.997386384397315</c:v>
                </c:pt>
                <c:pt idx="5590">
                  <c:v>3.9970367108825289</c:v>
                </c:pt>
                <c:pt idx="5591">
                  <c:v>3.996992981890704</c:v>
                </c:pt>
                <c:pt idx="5592">
                  <c:v>3.9959859979137975</c:v>
                </c:pt>
                <c:pt idx="5593">
                  <c:v>3.9952402018628153</c:v>
                </c:pt>
                <c:pt idx="5594">
                  <c:v>3.9939649981951191</c:v>
                </c:pt>
                <c:pt idx="5595">
                  <c:v>3.9926860391621259</c:v>
                </c:pt>
                <c:pt idx="5596">
                  <c:v>3.9923767597988027</c:v>
                </c:pt>
                <c:pt idx="5597">
                  <c:v>3.9923325590474641</c:v>
                </c:pt>
                <c:pt idx="5598">
                  <c:v>3.992199929795583</c:v>
                </c:pt>
                <c:pt idx="5599">
                  <c:v>3.9920672600276665</c:v>
                </c:pt>
                <c:pt idx="5600">
                  <c:v>3.9915361753000314</c:v>
                </c:pt>
                <c:pt idx="5601">
                  <c:v>3.9914475980038007</c:v>
                </c:pt>
                <c:pt idx="5602">
                  <c:v>3.9914033025800397</c:v>
                </c:pt>
                <c:pt idx="5603">
                  <c:v>3.9910044403307547</c:v>
                </c:pt>
                <c:pt idx="5604">
                  <c:v>3.9899390132845354</c:v>
                </c:pt>
                <c:pt idx="5605">
                  <c:v>3.9896722476238731</c:v>
                </c:pt>
                <c:pt idx="5606">
                  <c:v>3.9896277707451526</c:v>
                </c:pt>
                <c:pt idx="5607">
                  <c:v>3.9893608137762473</c:v>
                </c:pt>
                <c:pt idx="5608">
                  <c:v>3.9888709660646438</c:v>
                </c:pt>
                <c:pt idx="5609">
                  <c:v>3.9887372752888002</c:v>
                </c:pt>
                <c:pt idx="5610">
                  <c:v>3.9877109431303075</c:v>
                </c:pt>
                <c:pt idx="5611">
                  <c:v>3.9874875061330948</c:v>
                </c:pt>
                <c:pt idx="5612">
                  <c:v>3.9872639541222354</c:v>
                </c:pt>
                <c:pt idx="5613">
                  <c:v>3.9867717342662448</c:v>
                </c:pt>
                <c:pt idx="5614">
                  <c:v>3.9865926068222111</c:v>
                </c:pt>
                <c:pt idx="5615">
                  <c:v>3.9863237770507651</c:v>
                </c:pt>
                <c:pt idx="5616">
                  <c:v>3.9859650783048708</c:v>
                </c:pt>
                <c:pt idx="5617">
                  <c:v>3.9854264740829999</c:v>
                </c:pt>
                <c:pt idx="5618">
                  <c:v>3.984797257089296</c:v>
                </c:pt>
                <c:pt idx="5619">
                  <c:v>3.9847522781154159</c:v>
                </c:pt>
                <c:pt idx="5620">
                  <c:v>3.9840319802711806</c:v>
                </c:pt>
                <c:pt idx="5621">
                  <c:v>3.9838967913263086</c:v>
                </c:pt>
                <c:pt idx="5622">
                  <c:v>3.9831299247347003</c:v>
                </c:pt>
                <c:pt idx="5623">
                  <c:v>3.9827685772510137</c:v>
                </c:pt>
                <c:pt idx="5624">
                  <c:v>3.9823164696920648</c:v>
                </c:pt>
                <c:pt idx="5625">
                  <c:v>3.9821807455964056</c:v>
                </c:pt>
                <c:pt idx="5626">
                  <c:v>3.9820449790714885</c:v>
                </c:pt>
                <c:pt idx="5627">
                  <c:v>3.9805941557762212</c:v>
                </c:pt>
                <c:pt idx="5628">
                  <c:v>3.9794117826344371</c:v>
                </c:pt>
                <c:pt idx="5629">
                  <c:v>3.9788193867328423</c:v>
                </c:pt>
                <c:pt idx="5630">
                  <c:v>3.9786369483844752</c:v>
                </c:pt>
                <c:pt idx="5631">
                  <c:v>3.9781348473982896</c:v>
                </c:pt>
                <c:pt idx="5632">
                  <c:v>3.976762523267459</c:v>
                </c:pt>
                <c:pt idx="5633">
                  <c:v>3.9765792186401101</c:v>
                </c:pt>
                <c:pt idx="5634">
                  <c:v>3.9765333803919392</c:v>
                </c:pt>
                <c:pt idx="5635">
                  <c:v>3.9761206182998157</c:v>
                </c:pt>
                <c:pt idx="5636">
                  <c:v>3.9759370424831122</c:v>
                </c:pt>
                <c:pt idx="5637">
                  <c:v>3.9751559784066877</c:v>
                </c:pt>
                <c:pt idx="5638">
                  <c:v>3.9748339550485388</c:v>
                </c:pt>
                <c:pt idx="5639">
                  <c:v>3.9746037920870343</c:v>
                </c:pt>
                <c:pt idx="5640">
                  <c:v>3.9739125704197047</c:v>
                </c:pt>
                <c:pt idx="5641">
                  <c:v>3.9737741939705797</c:v>
                </c:pt>
                <c:pt idx="5642">
                  <c:v>3.9727580839035364</c:v>
                </c:pt>
                <c:pt idx="5643">
                  <c:v>3.9689496809813432</c:v>
                </c:pt>
                <c:pt idx="5644">
                  <c:v>3.968669701720394</c:v>
                </c:pt>
                <c:pt idx="5645">
                  <c:v>3.9676415640830109</c:v>
                </c:pt>
                <c:pt idx="5646">
                  <c:v>3.966939163021113</c:v>
                </c:pt>
                <c:pt idx="5647">
                  <c:v>3.9666578842017577</c:v>
                </c:pt>
                <c:pt idx="5648">
                  <c:v>3.9659538891020629</c:v>
                </c:pt>
                <c:pt idx="5649">
                  <c:v>3.9656719712201065</c:v>
                </c:pt>
                <c:pt idx="5650">
                  <c:v>3.9641653106217354</c:v>
                </c:pt>
                <c:pt idx="5651">
                  <c:v>3.9638350307021479</c:v>
                </c:pt>
                <c:pt idx="5652">
                  <c:v>3.9636934052380188</c:v>
                </c:pt>
                <c:pt idx="5653">
                  <c:v>3.9633627661037378</c:v>
                </c:pt>
                <c:pt idx="5654">
                  <c:v>3.9624166934457481</c:v>
                </c:pt>
                <c:pt idx="5655">
                  <c:v>3.9618480590183225</c:v>
                </c:pt>
                <c:pt idx="5656">
                  <c:v>3.9616109080912807</c:v>
                </c:pt>
                <c:pt idx="5657">
                  <c:v>3.9613736275947997</c:v>
                </c:pt>
                <c:pt idx="5658">
                  <c:v>3.9600900679049214</c:v>
                </c:pt>
                <c:pt idx="5659">
                  <c:v>3.9593276459721727</c:v>
                </c:pt>
                <c:pt idx="5660">
                  <c:v>3.9589936650303259</c:v>
                </c:pt>
                <c:pt idx="5661">
                  <c:v>3.9589459324939344</c:v>
                </c:pt>
                <c:pt idx="5662">
                  <c:v>3.9587071910872837</c:v>
                </c:pt>
                <c:pt idx="5663">
                  <c:v>3.9583727324786073</c:v>
                </c:pt>
                <c:pt idx="5664">
                  <c:v>3.9583249316440532</c:v>
                </c:pt>
                <c:pt idx="5665">
                  <c:v>3.9577987749299992</c:v>
                </c:pt>
                <c:pt idx="5666">
                  <c:v>3.9565045903166975</c:v>
                </c:pt>
                <c:pt idx="5667">
                  <c:v>3.9560723369951796</c:v>
                </c:pt>
                <c:pt idx="5668">
                  <c:v>3.9557839289169134</c:v>
                </c:pt>
                <c:pt idx="5669">
                  <c:v>3.9548211830517928</c:v>
                </c:pt>
                <c:pt idx="5670">
                  <c:v>3.9546283775072708</c:v>
                </c:pt>
                <c:pt idx="5671">
                  <c:v>3.9543872501445172</c:v>
                </c:pt>
                <c:pt idx="5672">
                  <c:v>3.9540011676815712</c:v>
                </c:pt>
                <c:pt idx="5673">
                  <c:v>3.9529376677509811</c:v>
                </c:pt>
                <c:pt idx="5674">
                  <c:v>3.9522595365908173</c:v>
                </c:pt>
                <c:pt idx="5675">
                  <c:v>3.9522110581086687</c:v>
                </c:pt>
                <c:pt idx="5676">
                  <c:v>3.9516774373432981</c:v>
                </c:pt>
                <c:pt idx="5677">
                  <c:v>3.9515803449033919</c:v>
                </c:pt>
                <c:pt idx="5678">
                  <c:v>3.9513860948802928</c:v>
                </c:pt>
                <c:pt idx="5679">
                  <c:v>3.950900089366387</c:v>
                </c:pt>
                <c:pt idx="5680">
                  <c:v>3.9503648543761232</c:v>
                </c:pt>
                <c:pt idx="5681">
                  <c:v>3.9495851513266538</c:v>
                </c:pt>
                <c:pt idx="5682">
                  <c:v>3.9491947742379856</c:v>
                </c:pt>
                <c:pt idx="5683">
                  <c:v>3.9485107688376613</c:v>
                </c:pt>
                <c:pt idx="5684">
                  <c:v>3.9481194243805362</c:v>
                </c:pt>
                <c:pt idx="5685">
                  <c:v>3.9475807493043256</c:v>
                </c:pt>
                <c:pt idx="5686">
                  <c:v>3.9474827365569203</c:v>
                </c:pt>
                <c:pt idx="5687">
                  <c:v>3.9470904642196221</c:v>
                </c:pt>
                <c:pt idx="5688">
                  <c:v>3.9460590603851227</c:v>
                </c:pt>
                <c:pt idx="5689">
                  <c:v>3.9457147140598603</c:v>
                </c:pt>
                <c:pt idx="5690">
                  <c:v>3.9454685851318181</c:v>
                </c:pt>
                <c:pt idx="5691">
                  <c:v>3.9451730461739012</c:v>
                </c:pt>
                <c:pt idx="5692">
                  <c:v>3.9451237701221213</c:v>
                </c:pt>
                <c:pt idx="5693">
                  <c:v>3.9448773059636948</c:v>
                </c:pt>
                <c:pt idx="5694">
                  <c:v>3.9447293603032958</c:v>
                </c:pt>
                <c:pt idx="5695">
                  <c:v>3.9424545263424782</c:v>
                </c:pt>
                <c:pt idx="5696">
                  <c:v>3.9419087743655994</c:v>
                </c:pt>
                <c:pt idx="5697">
                  <c:v>3.9404168646816653</c:v>
                </c:pt>
                <c:pt idx="5698">
                  <c:v>3.9402175555997352</c:v>
                </c:pt>
                <c:pt idx="5699">
                  <c:v>3.9401677140340752</c:v>
                </c:pt>
                <c:pt idx="5700">
                  <c:v>3.9399682905513362</c:v>
                </c:pt>
                <c:pt idx="5701">
                  <c:v>3.9395192526186191</c:v>
                </c:pt>
                <c:pt idx="5702">
                  <c:v>3.9385697562210611</c:v>
                </c:pt>
                <c:pt idx="5703">
                  <c:v>3.9376683143990019</c:v>
                </c:pt>
                <c:pt idx="5704">
                  <c:v>3.9375178920173495</c:v>
                </c:pt>
                <c:pt idx="5705">
                  <c:v>3.9372670722114149</c:v>
                </c:pt>
                <c:pt idx="5706">
                  <c:v>3.9362623419034777</c:v>
                </c:pt>
                <c:pt idx="5707">
                  <c:v>3.9355576450930139</c:v>
                </c:pt>
                <c:pt idx="5708">
                  <c:v>3.9352552817840456</c:v>
                </c:pt>
                <c:pt idx="5709">
                  <c:v>3.9351544472161684</c:v>
                </c:pt>
                <c:pt idx="5710">
                  <c:v>3.9351040211514494</c:v>
                </c:pt>
                <c:pt idx="5711">
                  <c:v>3.9336897089578966</c:v>
                </c:pt>
                <c:pt idx="5712">
                  <c:v>3.9327273673015295</c:v>
                </c:pt>
                <c:pt idx="5713">
                  <c:v>3.932321531989293</c:v>
                </c:pt>
                <c:pt idx="5714">
                  <c:v>3.9321692459207922</c:v>
                </c:pt>
                <c:pt idx="5715">
                  <c:v>3.9288565335819108</c:v>
                </c:pt>
                <c:pt idx="5716">
                  <c:v>3.9287542021766555</c:v>
                </c:pt>
                <c:pt idx="5717">
                  <c:v>3.9283446352648599</c:v>
                </c:pt>
                <c:pt idx="5718">
                  <c:v>3.9278834103307068</c:v>
                </c:pt>
                <c:pt idx="5719">
                  <c:v>3.9265996539070276</c:v>
                </c:pt>
                <c:pt idx="5720">
                  <c:v>3.9258790893014992</c:v>
                </c:pt>
                <c:pt idx="5721">
                  <c:v>3.9258275746247424</c:v>
                </c:pt>
                <c:pt idx="5722">
                  <c:v>3.9257760538367461</c:v>
                </c:pt>
                <c:pt idx="5723">
                  <c:v>3.9252605095194353</c:v>
                </c:pt>
                <c:pt idx="5724">
                  <c:v>3.9251573271758984</c:v>
                </c:pt>
                <c:pt idx="5725">
                  <c:v>3.9247959957979139</c:v>
                </c:pt>
                <c:pt idx="5726">
                  <c:v>3.9227254579932587</c:v>
                </c:pt>
                <c:pt idx="5727">
                  <c:v>3.9219464542294085</c:v>
                </c:pt>
                <c:pt idx="5728">
                  <c:v>3.921842481405855</c:v>
                </c:pt>
                <c:pt idx="5729">
                  <c:v>3.9209056041640227</c:v>
                </c:pt>
                <c:pt idx="5730">
                  <c:v>3.9204885646582968</c:v>
                </c:pt>
                <c:pt idx="5731">
                  <c:v>3.9199144806594317</c:v>
                </c:pt>
                <c:pt idx="5732">
                  <c:v>3.9185021396361721</c:v>
                </c:pt>
                <c:pt idx="5733">
                  <c:v>3.9182400902214147</c:v>
                </c:pt>
                <c:pt idx="5734">
                  <c:v>3.9180303367848786</c:v>
                </c:pt>
                <c:pt idx="5735">
                  <c:v>3.9179778825929099</c:v>
                </c:pt>
                <c:pt idx="5736">
                  <c:v>3.9179254220647395</c:v>
                </c:pt>
                <c:pt idx="5737">
                  <c:v>3.9177680024477572</c:v>
                </c:pt>
                <c:pt idx="5738">
                  <c:v>3.9174004679552508</c:v>
                </c:pt>
                <c:pt idx="5739">
                  <c:v>3.9159799141402218</c:v>
                </c:pt>
                <c:pt idx="5740">
                  <c:v>3.9129125511760972</c:v>
                </c:pt>
                <c:pt idx="5741">
                  <c:v>3.9125408827906374</c:v>
                </c:pt>
                <c:pt idx="5742">
                  <c:v>3.9107310980433811</c:v>
                </c:pt>
                <c:pt idx="5743">
                  <c:v>3.9106244048891989</c:v>
                </c:pt>
                <c:pt idx="5744">
                  <c:v>3.9101973699660011</c:v>
                </c:pt>
                <c:pt idx="5745">
                  <c:v>3.9098233696509119</c:v>
                </c:pt>
                <c:pt idx="5746">
                  <c:v>3.9096629851540166</c:v>
                </c:pt>
                <c:pt idx="5747">
                  <c:v>3.9085386321719602</c:v>
                </c:pt>
                <c:pt idx="5748">
                  <c:v>3.90848501887865</c:v>
                </c:pt>
                <c:pt idx="5749">
                  <c:v>3.9079485216122722</c:v>
                </c:pt>
                <c:pt idx="5750">
                  <c:v>3.907518846106631</c:v>
                </c:pt>
                <c:pt idx="5751">
                  <c:v>3.9063350418050926</c:v>
                </c:pt>
                <c:pt idx="5752">
                  <c:v>3.9060655447552368</c:v>
                </c:pt>
                <c:pt idx="5753">
                  <c:v>3.9060116252714132</c:v>
                </c:pt>
                <c:pt idx="5754">
                  <c:v>3.9049858810993632</c:v>
                </c:pt>
                <c:pt idx="5755">
                  <c:v>3.9047155452786808</c:v>
                </c:pt>
                <c:pt idx="5756">
                  <c:v>3.9039577085231723</c:v>
                </c:pt>
                <c:pt idx="5757">
                  <c:v>3.9034155857690864</c:v>
                </c:pt>
                <c:pt idx="5758">
                  <c:v>3.9027641439240841</c:v>
                </c:pt>
                <c:pt idx="5759">
                  <c:v>3.9026011306665307</c:v>
                </c:pt>
                <c:pt idx="5760">
                  <c:v>3.9024380561986631</c:v>
                </c:pt>
                <c:pt idx="5761">
                  <c:v>3.9023293058583186</c:v>
                </c:pt>
                <c:pt idx="5762">
                  <c:v>3.9021117234480043</c:v>
                </c:pt>
                <c:pt idx="5763">
                  <c:v>3.9019484650730805</c:v>
                </c:pt>
                <c:pt idx="5764">
                  <c:v>3.9018940319738191</c:v>
                </c:pt>
                <c:pt idx="5765">
                  <c:v>3.9018395920512297</c:v>
                </c:pt>
                <c:pt idx="5766">
                  <c:v>3.9011857801371512</c:v>
                </c:pt>
                <c:pt idx="5767">
                  <c:v>3.9011312513553764</c:v>
                </c:pt>
                <c:pt idx="5768">
                  <c:v>3.9007493580610801</c:v>
                </c:pt>
                <c:pt idx="5769">
                  <c:v>3.9002032130168933</c:v>
                </c:pt>
                <c:pt idx="5770">
                  <c:v>3.8997110945711437</c:v>
                </c:pt>
                <c:pt idx="5771">
                  <c:v>3.8994921961381284</c:v>
                </c:pt>
                <c:pt idx="5772">
                  <c:v>3.8986154974161833</c:v>
                </c:pt>
                <c:pt idx="5773">
                  <c:v>3.8982313845130969</c:v>
                </c:pt>
                <c:pt idx="5774">
                  <c:v>3.8981215755411092</c:v>
                </c:pt>
                <c:pt idx="5775">
                  <c:v>3.8974071396615786</c:v>
                </c:pt>
                <c:pt idx="5776">
                  <c:v>3.8973521343443127</c:v>
                </c:pt>
                <c:pt idx="5777">
                  <c:v>3.8966915265628828</c:v>
                </c:pt>
                <c:pt idx="5778">
                  <c:v>3.8964711004792756</c:v>
                </c:pt>
                <c:pt idx="5779">
                  <c:v>3.896195410454208</c:v>
                </c:pt>
                <c:pt idx="5780">
                  <c:v>3.8955330394840688</c:v>
                </c:pt>
                <c:pt idx="5781">
                  <c:v>3.8954225460394079</c:v>
                </c:pt>
                <c:pt idx="5782">
                  <c:v>3.8952567531448929</c:v>
                </c:pt>
                <c:pt idx="5783">
                  <c:v>3.8952014747788901</c:v>
                </c:pt>
                <c:pt idx="5784">
                  <c:v>3.8950355974523232</c:v>
                </c:pt>
                <c:pt idx="5785">
                  <c:v>3.8945929479229586</c:v>
                </c:pt>
                <c:pt idx="5786">
                  <c:v>3.8941498467679239</c:v>
                </c:pt>
                <c:pt idx="5787">
                  <c:v>3.8925954228288959</c:v>
                </c:pt>
                <c:pt idx="5788">
                  <c:v>3.8924841793646849</c:v>
                </c:pt>
                <c:pt idx="5789">
                  <c:v>3.8914259428479951</c:v>
                </c:pt>
                <c:pt idx="5790">
                  <c:v>3.8878984880968721</c:v>
                </c:pt>
                <c:pt idx="5791">
                  <c:v>3.8876735524544492</c:v>
                </c:pt>
                <c:pt idx="5792">
                  <c:v>3.8868853589860084</c:v>
                </c:pt>
                <c:pt idx="5793">
                  <c:v>3.8858133746604877</c:v>
                </c:pt>
                <c:pt idx="5794">
                  <c:v>3.8856438718357627</c:v>
                </c:pt>
                <c:pt idx="5795">
                  <c:v>3.8854177651109385</c:v>
                </c:pt>
                <c:pt idx="5796">
                  <c:v>3.8853046675889682</c:v>
                </c:pt>
                <c:pt idx="5797">
                  <c:v>3.8837749613552592</c:v>
                </c:pt>
                <c:pt idx="5798">
                  <c:v>3.8830933585756915</c:v>
                </c:pt>
                <c:pt idx="5799">
                  <c:v>3.882125919770032</c:v>
                </c:pt>
                <c:pt idx="5800">
                  <c:v>3.8819549713396007</c:v>
                </c:pt>
                <c:pt idx="5801">
                  <c:v>3.8810992183890192</c:v>
                </c:pt>
                <c:pt idx="5802">
                  <c:v>3.8806992892186996</c:v>
                </c:pt>
                <c:pt idx="5803">
                  <c:v>3.8784068875809958</c:v>
                </c:pt>
                <c:pt idx="5804">
                  <c:v>3.877256133113582</c:v>
                </c:pt>
                <c:pt idx="5805">
                  <c:v>3.8770832566506512</c:v>
                </c:pt>
                <c:pt idx="5806">
                  <c:v>3.8767949762006997</c:v>
                </c:pt>
                <c:pt idx="5807">
                  <c:v>3.8762755886778777</c:v>
                </c:pt>
                <c:pt idx="5808">
                  <c:v>3.8752349464501648</c:v>
                </c:pt>
                <c:pt idx="5809">
                  <c:v>3.8748295778797202</c:v>
                </c:pt>
                <c:pt idx="5810">
                  <c:v>3.874423830586502</c:v>
                </c:pt>
                <c:pt idx="5811">
                  <c:v>3.8742498227784012</c:v>
                </c:pt>
                <c:pt idx="5812">
                  <c:v>3.8741337788279768</c:v>
                </c:pt>
                <c:pt idx="5813">
                  <c:v>3.8739015978644615</c:v>
                </c:pt>
                <c:pt idx="5814">
                  <c:v>3.8736111969964671</c:v>
                </c:pt>
                <c:pt idx="5815">
                  <c:v>3.8732043092770407</c:v>
                </c:pt>
                <c:pt idx="5816">
                  <c:v>3.8705794605526838</c:v>
                </c:pt>
                <c:pt idx="5817">
                  <c:v>3.8704624315889169</c:v>
                </c:pt>
                <c:pt idx="5818">
                  <c:v>3.8702868289925911</c:v>
                </c:pt>
                <c:pt idx="5819">
                  <c:v>3.8697595947824102</c:v>
                </c:pt>
                <c:pt idx="5820">
                  <c:v>3.8696423446515937</c:v>
                </c:pt>
                <c:pt idx="5821">
                  <c:v>3.8677620246501987</c:v>
                </c:pt>
                <c:pt idx="5822">
                  <c:v>3.8673496171887924</c:v>
                </c:pt>
                <c:pt idx="5823">
                  <c:v>3.8665826770635472</c:v>
                </c:pt>
                <c:pt idx="5824">
                  <c:v>3.866287339084193</c:v>
                </c:pt>
                <c:pt idx="5825">
                  <c:v>3.8662282473796474</c:v>
                </c:pt>
                <c:pt idx="5826">
                  <c:v>3.8661100398443766</c:v>
                </c:pt>
                <c:pt idx="5827">
                  <c:v>3.8656368876996288</c:v>
                </c:pt>
                <c:pt idx="5828">
                  <c:v>3.8654593226619647</c:v>
                </c:pt>
                <c:pt idx="5829">
                  <c:v>3.8643924051505887</c:v>
                </c:pt>
                <c:pt idx="5830">
                  <c:v>3.8639173769578612</c:v>
                </c:pt>
                <c:pt idx="5831">
                  <c:v>3.8637391073452187</c:v>
                </c:pt>
                <c:pt idx="5832">
                  <c:v>3.8632038590286277</c:v>
                </c:pt>
                <c:pt idx="5833">
                  <c:v>3.8630252962294702</c:v>
                </c:pt>
                <c:pt idx="5834">
                  <c:v>3.8623103099542688</c:v>
                </c:pt>
                <c:pt idx="5835">
                  <c:v>3.8620120512502165</c:v>
                </c:pt>
                <c:pt idx="5836">
                  <c:v>3.8618329976579449</c:v>
                </c:pt>
                <c:pt idx="5837">
                  <c:v>3.8609964367571958</c:v>
                </c:pt>
                <c:pt idx="5838">
                  <c:v>3.8608169638645378</c:v>
                </c:pt>
                <c:pt idx="5839">
                  <c:v>3.8596185787721797</c:v>
                </c:pt>
                <c:pt idx="5840">
                  <c:v>3.8588378514285853</c:v>
                </c:pt>
                <c:pt idx="5841">
                  <c:v>3.858537197569639</c:v>
                </c:pt>
                <c:pt idx="5842">
                  <c:v>3.8579954955609237</c:v>
                </c:pt>
                <c:pt idx="5843">
                  <c:v>3.857573704147498</c:v>
                </c:pt>
                <c:pt idx="5844">
                  <c:v>3.8571515026874961</c:v>
                </c:pt>
                <c:pt idx="5845">
                  <c:v>3.8564267724702437</c:v>
                </c:pt>
                <c:pt idx="5846">
                  <c:v>3.8560639533330963</c:v>
                </c:pt>
                <c:pt idx="5847">
                  <c:v>3.8546703318953353</c:v>
                </c:pt>
                <c:pt idx="5848">
                  <c:v>3.8530286147129877</c:v>
                </c:pt>
                <c:pt idx="5849">
                  <c:v>3.8523579836678241</c:v>
                </c:pt>
                <c:pt idx="5850">
                  <c:v>3.8522969658269237</c:v>
                </c:pt>
                <c:pt idx="5851">
                  <c:v>3.8517474191332592</c:v>
                </c:pt>
                <c:pt idx="5852">
                  <c:v>3.8515640822634887</c:v>
                </c:pt>
                <c:pt idx="5853">
                  <c:v>3.8512583487190737</c:v>
                </c:pt>
                <c:pt idx="5854">
                  <c:v>3.8508299598485287</c:v>
                </c:pt>
                <c:pt idx="5855">
                  <c:v>3.850339854583479</c:v>
                </c:pt>
                <c:pt idx="5856">
                  <c:v>3.8496650554787308</c:v>
                </c:pt>
                <c:pt idx="5857">
                  <c:v>3.8488047010518036</c:v>
                </c:pt>
                <c:pt idx="5858">
                  <c:v>3.848435455331471</c:v>
                </c:pt>
                <c:pt idx="5859">
                  <c:v>3.8476960207341637</c:v>
                </c:pt>
                <c:pt idx="5860">
                  <c:v>3.8457799671118877</c:v>
                </c:pt>
                <c:pt idx="5861">
                  <c:v>3.8455940931600243</c:v>
                </c:pt>
                <c:pt idx="5862">
                  <c:v>3.8440420420410182</c:v>
                </c:pt>
                <c:pt idx="5863">
                  <c:v>3.8437309651120946</c:v>
                </c:pt>
                <c:pt idx="5864">
                  <c:v>3.8426092396105593</c:v>
                </c:pt>
                <c:pt idx="5865">
                  <c:v>3.8422971343280623</c:v>
                </c:pt>
                <c:pt idx="5866">
                  <c:v>3.8420472885096379</c:v>
                </c:pt>
                <c:pt idx="5867">
                  <c:v>3.8414846093353932</c:v>
                </c:pt>
                <c:pt idx="5868">
                  <c:v>3.841359470454853</c:v>
                </c:pt>
                <c:pt idx="5869">
                  <c:v>3.8409212001987716</c:v>
                </c:pt>
                <c:pt idx="5870">
                  <c:v>3.840106094456758</c:v>
                </c:pt>
                <c:pt idx="5871">
                  <c:v>3.8391636829146503</c:v>
                </c:pt>
                <c:pt idx="5872">
                  <c:v>3.8389120274059985</c:v>
                </c:pt>
                <c:pt idx="5873">
                  <c:v>3.8387861449465945</c:v>
                </c:pt>
                <c:pt idx="5874">
                  <c:v>3.8386602259889395</c:v>
                </c:pt>
                <c:pt idx="5875">
                  <c:v>3.8384082784941849</c:v>
                </c:pt>
                <c:pt idx="5876">
                  <c:v>3.8377146682849141</c:v>
                </c:pt>
                <c:pt idx="5877">
                  <c:v>3.837651557846395</c:v>
                </c:pt>
                <c:pt idx="5878">
                  <c:v>3.8375884382355108</c:v>
                </c:pt>
                <c:pt idx="5879">
                  <c:v>3.8374621714859947</c:v>
                </c:pt>
                <c:pt idx="5880">
                  <c:v>3.837083150823184</c:v>
                </c:pt>
                <c:pt idx="5881">
                  <c:v>3.8366405415727738</c:v>
                </c:pt>
                <c:pt idx="5882">
                  <c:v>3.8364507137201525</c:v>
                </c:pt>
                <c:pt idx="5883">
                  <c:v>3.8360074591255295</c:v>
                </c:pt>
                <c:pt idx="5884">
                  <c:v>3.8357539675193828</c:v>
                </c:pt>
                <c:pt idx="5885">
                  <c:v>3.8353100008690628</c:v>
                </c:pt>
                <c:pt idx="5886">
                  <c:v>3.8348655799000362</c:v>
                </c:pt>
                <c:pt idx="5887">
                  <c:v>3.8344842853348036</c:v>
                </c:pt>
                <c:pt idx="5888">
                  <c:v>3.8341026557127935</c:v>
                </c:pt>
                <c:pt idx="5889">
                  <c:v>3.833848049531146</c:v>
                </c:pt>
                <c:pt idx="5890">
                  <c:v>3.8336569968928704</c:v>
                </c:pt>
                <c:pt idx="5891">
                  <c:v>3.8335295817586439</c:v>
                </c:pt>
                <c:pt idx="5892">
                  <c:v>3.8327643049405307</c:v>
                </c:pt>
                <c:pt idx="5893">
                  <c:v>3.8318058086743907</c:v>
                </c:pt>
                <c:pt idx="5894">
                  <c:v>3.831549851995756</c:v>
                </c:pt>
                <c:pt idx="5895">
                  <c:v>3.8299466959416342</c:v>
                </c:pt>
                <c:pt idx="5896">
                  <c:v>3.8298824464434933</c:v>
                </c:pt>
                <c:pt idx="5897">
                  <c:v>3.8293037728310266</c:v>
                </c:pt>
                <c:pt idx="5898">
                  <c:v>3.8292394281413888</c:v>
                </c:pt>
                <c:pt idx="5899">
                  <c:v>3.8289819540079248</c:v>
                </c:pt>
                <c:pt idx="5900">
                  <c:v>3.8269813369119952</c:v>
                </c:pt>
                <c:pt idx="5901">
                  <c:v>3.8265283063406517</c:v>
                </c:pt>
                <c:pt idx="5902">
                  <c:v>3.8263340056222201</c:v>
                </c:pt>
                <c:pt idx="5903">
                  <c:v>3.8254910298794309</c:v>
                </c:pt>
                <c:pt idx="5904">
                  <c:v>3.8242560376296799</c:v>
                </c:pt>
                <c:pt idx="5905">
                  <c:v>3.8240607174186532</c:v>
                </c:pt>
                <c:pt idx="5906">
                  <c:v>3.8236698132681348</c:v>
                </c:pt>
                <c:pt idx="5907">
                  <c:v>3.8236046283551581</c:v>
                </c:pt>
                <c:pt idx="5908">
                  <c:v>3.8228216453031028</c:v>
                </c:pt>
                <c:pt idx="5909">
                  <c:v>3.8221680793680157</c:v>
                </c:pt>
                <c:pt idx="5910">
                  <c:v>3.8176975547630243</c:v>
                </c:pt>
                <c:pt idx="5911">
                  <c:v>3.8157105397889612</c:v>
                </c:pt>
                <c:pt idx="5912">
                  <c:v>3.8153784849659167</c:v>
                </c:pt>
                <c:pt idx="5913">
                  <c:v>3.815046176064627</c:v>
                </c:pt>
                <c:pt idx="5914">
                  <c:v>3.8148466686044613</c:v>
                </c:pt>
                <c:pt idx="5915">
                  <c:v>3.8137810781740842</c:v>
                </c:pt>
                <c:pt idx="5916">
                  <c:v>3.8124454028727524</c:v>
                </c:pt>
                <c:pt idx="5917">
                  <c:v>3.8108371511404884</c:v>
                </c:pt>
                <c:pt idx="5918">
                  <c:v>3.8106357002755371</c:v>
                </c:pt>
                <c:pt idx="5919">
                  <c:v>3.8101652845431468</c:v>
                </c:pt>
                <c:pt idx="5920">
                  <c:v>3.8095597146352667</c:v>
                </c:pt>
                <c:pt idx="5921">
                  <c:v>3.8072643552761072</c:v>
                </c:pt>
                <c:pt idx="5922">
                  <c:v>3.8047526021504603</c:v>
                </c:pt>
                <c:pt idx="5923">
                  <c:v>3.8032522114304572</c:v>
                </c:pt>
                <c:pt idx="5924">
                  <c:v>3.8031155548900282</c:v>
                </c:pt>
                <c:pt idx="5925">
                  <c:v>3.802910489419038</c:v>
                </c:pt>
                <c:pt idx="5926">
                  <c:v>3.8020892578817342</c:v>
                </c:pt>
                <c:pt idx="5927">
                  <c:v>3.8008544915035589</c:v>
                </c:pt>
                <c:pt idx="5928">
                  <c:v>3.8005796215691303</c:v>
                </c:pt>
                <c:pt idx="5929">
                  <c:v>3.8005108768943692</c:v>
                </c:pt>
                <c:pt idx="5930">
                  <c:v>3.8003045775562003</c:v>
                </c:pt>
                <c:pt idx="5931">
                  <c:v>3.7995473071256152</c:v>
                </c:pt>
                <c:pt idx="5932">
                  <c:v>3.7991336933020632</c:v>
                </c:pt>
                <c:pt idx="5933">
                  <c:v>3.7987887139512493</c:v>
                </c:pt>
                <c:pt idx="5934">
                  <c:v>3.7984434603501867</c:v>
                </c:pt>
                <c:pt idx="5935">
                  <c:v>3.7983743766815636</c:v>
                </c:pt>
                <c:pt idx="5936">
                  <c:v>3.7982361763679386</c:v>
                </c:pt>
                <c:pt idx="5937">
                  <c:v>3.7977521286507105</c:v>
                </c:pt>
                <c:pt idx="5938">
                  <c:v>3.7973368007753527</c:v>
                </c:pt>
                <c:pt idx="5939">
                  <c:v>3.7971289877965551</c:v>
                </c:pt>
                <c:pt idx="5940">
                  <c:v>3.7962273140294389</c:v>
                </c:pt>
                <c:pt idx="5941">
                  <c:v>3.7957410208692437</c:v>
                </c:pt>
                <c:pt idx="5942">
                  <c:v>3.7954628943903788</c:v>
                </c:pt>
                <c:pt idx="5943">
                  <c:v>3.7951149856303652</c:v>
                </c:pt>
                <c:pt idx="5944">
                  <c:v>3.7947667979408211</c:v>
                </c:pt>
                <c:pt idx="5945">
                  <c:v>3.7946274446645081</c:v>
                </c:pt>
                <c:pt idx="5946">
                  <c:v>3.794418330874139</c:v>
                </c:pt>
                <c:pt idx="5947">
                  <c:v>3.7932314470565238</c:v>
                </c:pt>
                <c:pt idx="5948">
                  <c:v>3.7930216598459849</c:v>
                </c:pt>
                <c:pt idx="5949">
                  <c:v>3.7919712010207682</c:v>
                </c:pt>
                <c:pt idx="5950">
                  <c:v>3.7916906490201181</c:v>
                </c:pt>
                <c:pt idx="5951">
                  <c:v>3.7914099156671597</c:v>
                </c:pt>
                <c:pt idx="5952">
                  <c:v>3.7909884750888141</c:v>
                </c:pt>
                <c:pt idx="5953">
                  <c:v>3.7902851640332389</c:v>
                </c:pt>
                <c:pt idx="5954">
                  <c:v>3.7899330809317529</c:v>
                </c:pt>
                <c:pt idx="5955">
                  <c:v>3.7895102040902562</c:v>
                </c:pt>
                <c:pt idx="5956">
                  <c:v>3.7876729646874949</c:v>
                </c:pt>
                <c:pt idx="5957">
                  <c:v>3.7859701251320095</c:v>
                </c:pt>
                <c:pt idx="5958">
                  <c:v>3.7851874200293638</c:v>
                </c:pt>
                <c:pt idx="5959">
                  <c:v>3.7831886910752592</c:v>
                </c:pt>
                <c:pt idx="5960">
                  <c:v>3.7831171374904695</c:v>
                </c:pt>
                <c:pt idx="5961">
                  <c:v>3.7825442840100112</c:v>
                </c:pt>
                <c:pt idx="5962">
                  <c:v>3.7816117824931519</c:v>
                </c:pt>
                <c:pt idx="5963">
                  <c:v>3.7806772744333692</c:v>
                </c:pt>
                <c:pt idx="5964">
                  <c:v>3.7798849631926443</c:v>
                </c:pt>
                <c:pt idx="5965">
                  <c:v>3.7794521834040582</c:v>
                </c:pt>
                <c:pt idx="5966">
                  <c:v>3.7791634237644987</c:v>
                </c:pt>
                <c:pt idx="5967">
                  <c:v>3.7783683433558739</c:v>
                </c:pt>
                <c:pt idx="5968">
                  <c:v>3.7777891874348675</c:v>
                </c:pt>
                <c:pt idx="5969">
                  <c:v>3.7771367125041762</c:v>
                </c:pt>
                <c:pt idx="5970">
                  <c:v>3.7764105888073445</c:v>
                </c:pt>
                <c:pt idx="5971">
                  <c:v>3.7759015788916774</c:v>
                </c:pt>
                <c:pt idx="5972">
                  <c:v>3.775756037844098</c:v>
                </c:pt>
                <c:pt idx="5973">
                  <c:v>3.7752462597402365</c:v>
                </c:pt>
                <c:pt idx="5974">
                  <c:v>3.7749546890801384</c:v>
                </c:pt>
                <c:pt idx="5975">
                  <c:v>3.7730546933642604</c:v>
                </c:pt>
                <c:pt idx="5976">
                  <c:v>3.7709256146389993</c:v>
                </c:pt>
                <c:pt idx="5977">
                  <c:v>3.7697464671794552</c:v>
                </c:pt>
                <c:pt idx="5978">
                  <c:v>3.7691556907143986</c:v>
                </c:pt>
                <c:pt idx="5979">
                  <c:v>3.7680458141024182</c:v>
                </c:pt>
                <c:pt idx="5980">
                  <c:v>3.7668588110214176</c:v>
                </c:pt>
                <c:pt idx="5981">
                  <c:v>3.764475027434409</c:v>
                </c:pt>
                <c:pt idx="5982">
                  <c:v>3.7643256056259857</c:v>
                </c:pt>
                <c:pt idx="5983">
                  <c:v>3.7611005389581442</c:v>
                </c:pt>
                <c:pt idx="5984">
                  <c:v>3.7605732539443975</c:v>
                </c:pt>
                <c:pt idx="5985">
                  <c:v>3.7601207852645699</c:v>
                </c:pt>
                <c:pt idx="5986">
                  <c:v>3.7595167594621892</c:v>
                </c:pt>
                <c:pt idx="5987">
                  <c:v>3.7585334222372881</c:v>
                </c:pt>
                <c:pt idx="5988">
                  <c:v>3.7570162347313012</c:v>
                </c:pt>
                <c:pt idx="5989">
                  <c:v>3.756560043006683</c:v>
                </c:pt>
                <c:pt idx="5990">
                  <c:v>3.7561795168438077</c:v>
                </c:pt>
                <c:pt idx="5991">
                  <c:v>3.7546540692554338</c:v>
                </c:pt>
                <c:pt idx="5992">
                  <c:v>3.7536596472860002</c:v>
                </c:pt>
                <c:pt idx="5993">
                  <c:v>3.7518946880437474</c:v>
                </c:pt>
                <c:pt idx="5994">
                  <c:v>3.7510480348201845</c:v>
                </c:pt>
                <c:pt idx="5995">
                  <c:v>3.7507397512353551</c:v>
                </c:pt>
                <c:pt idx="5996">
                  <c:v>3.7501997278291839</c:v>
                </c:pt>
                <c:pt idx="5997">
                  <c:v>3.7492724082984203</c:v>
                </c:pt>
                <c:pt idx="5998">
                  <c:v>3.7484206224675702</c:v>
                </c:pt>
                <c:pt idx="5999">
                  <c:v>3.7483431044875495</c:v>
                </c:pt>
                <c:pt idx="6000">
                  <c:v>3.7479553069067317</c:v>
                </c:pt>
                <c:pt idx="6001">
                  <c:v>3.7444494574467986</c:v>
                </c:pt>
                <c:pt idx="6002">
                  <c:v>3.7440581658788337</c:v>
                </c:pt>
                <c:pt idx="6003">
                  <c:v>3.7439798652418448</c:v>
                </c:pt>
                <c:pt idx="6004">
                  <c:v>3.7417816961431671</c:v>
                </c:pt>
                <c:pt idx="6005">
                  <c:v>3.741387992479269</c:v>
                </c:pt>
                <c:pt idx="6006">
                  <c:v>3.740836207057316</c:v>
                </c:pt>
                <c:pt idx="6007">
                  <c:v>3.7405995128111607</c:v>
                </c:pt>
                <c:pt idx="6008">
                  <c:v>3.7395723444500919</c:v>
                </c:pt>
                <c:pt idx="6009">
                  <c:v>3.7390182458834809</c:v>
                </c:pt>
                <c:pt idx="6010">
                  <c:v>3.7387013004347098</c:v>
                </c:pt>
                <c:pt idx="6011">
                  <c:v>3.7382254481425052</c:v>
                </c:pt>
                <c:pt idx="6012">
                  <c:v>3.7376696273566421</c:v>
                </c:pt>
                <c:pt idx="6013">
                  <c:v>3.7375106906734779</c:v>
                </c:pt>
                <c:pt idx="6014">
                  <c:v>3.7371130943059612</c:v>
                </c:pt>
                <c:pt idx="6015">
                  <c:v>3.7370335313338776</c:v>
                </c:pt>
                <c:pt idx="6016">
                  <c:v>3.7365558471626379</c:v>
                </c:pt>
                <c:pt idx="6017">
                  <c:v>3.7361573752731321</c:v>
                </c:pt>
                <c:pt idx="6018">
                  <c:v>3.7357585374437372</c:v>
                </c:pt>
                <c:pt idx="6019">
                  <c:v>3.7355190588151732</c:v>
                </c:pt>
                <c:pt idx="6020">
                  <c:v>3.7349597612724477</c:v>
                </c:pt>
                <c:pt idx="6021">
                  <c:v>3.7348798027926282</c:v>
                </c:pt>
                <c:pt idx="6022">
                  <c:v>3.7344797894255772</c:v>
                </c:pt>
                <c:pt idx="6023">
                  <c:v>3.7341595132444669</c:v>
                </c:pt>
                <c:pt idx="6024">
                  <c:v>3.7339992865383889</c:v>
                </c:pt>
                <c:pt idx="6025">
                  <c:v>3.733678655677088</c:v>
                </c:pt>
                <c:pt idx="6026">
                  <c:v>3.7312663490754918</c:v>
                </c:pt>
                <c:pt idx="6027">
                  <c:v>3.7311857076340011</c:v>
                </c:pt>
                <c:pt idx="6028">
                  <c:v>3.7303784685876442</c:v>
                </c:pt>
                <c:pt idx="6029">
                  <c:v>3.7301360039966793</c:v>
                </c:pt>
                <c:pt idx="6030">
                  <c:v>3.7292458072253072</c:v>
                </c:pt>
                <c:pt idx="6031">
                  <c:v>3.7288405683399737</c:v>
                </c:pt>
                <c:pt idx="6032">
                  <c:v>3.7279477095447988</c:v>
                </c:pt>
                <c:pt idx="6033">
                  <c:v>3.72729720280359</c:v>
                </c:pt>
                <c:pt idx="6034">
                  <c:v>3.7269715836828783</c:v>
                </c:pt>
                <c:pt idx="6035">
                  <c:v>3.7254215500742602</c:v>
                </c:pt>
                <c:pt idx="6036">
                  <c:v>3.7252580663599613</c:v>
                </c:pt>
                <c:pt idx="6037">
                  <c:v>3.7241119539612151</c:v>
                </c:pt>
                <c:pt idx="6038">
                  <c:v>3.7233735670189869</c:v>
                </c:pt>
                <c:pt idx="6039">
                  <c:v>3.7228806106869392</c:v>
                </c:pt>
                <c:pt idx="6040">
                  <c:v>3.7227983968709051</c:v>
                </c:pt>
                <c:pt idx="6041">
                  <c:v>3.7221401254574156</c:v>
                </c:pt>
                <c:pt idx="6042">
                  <c:v>3.7215633183574832</c:v>
                </c:pt>
                <c:pt idx="6043">
                  <c:v>3.7214808547700495</c:v>
                </c:pt>
                <c:pt idx="6044">
                  <c:v>3.7213983755215052</c:v>
                </c:pt>
                <c:pt idx="6045">
                  <c:v>3.7204074008031087</c:v>
                </c:pt>
                <c:pt idx="6046">
                  <c:v>3.7202420182870588</c:v>
                </c:pt>
                <c:pt idx="6047">
                  <c:v>3.7200765727681406</c:v>
                </c:pt>
                <c:pt idx="6048">
                  <c:v>3.7193312869837283</c:v>
                </c:pt>
                <c:pt idx="6049">
                  <c:v>3.7184186418296554</c:v>
                </c:pt>
                <c:pt idx="6050">
                  <c:v>3.7183355789085084</c:v>
                </c:pt>
                <c:pt idx="6051">
                  <c:v>3.7173375827238657</c:v>
                </c:pt>
                <c:pt idx="6052">
                  <c:v>3.7151673578484594</c:v>
                </c:pt>
                <c:pt idx="6053">
                  <c:v>3.7142459110178927</c:v>
                </c:pt>
                <c:pt idx="6054">
                  <c:v>3.7121444142148823</c:v>
                </c:pt>
                <c:pt idx="6055">
                  <c:v>3.7111320723068419</c:v>
                </c:pt>
                <c:pt idx="6056">
                  <c:v>3.7103712642607642</c:v>
                </c:pt>
                <c:pt idx="6057">
                  <c:v>3.7097786018482237</c:v>
                </c:pt>
                <c:pt idx="6058">
                  <c:v>3.7096938697277935</c:v>
                </c:pt>
                <c:pt idx="6059">
                  <c:v>3.7095243558763449</c:v>
                </c:pt>
                <c:pt idx="6060">
                  <c:v>3.7093547758343997</c:v>
                </c:pt>
                <c:pt idx="6061">
                  <c:v>3.7089305358066196</c:v>
                </c:pt>
                <c:pt idx="6062">
                  <c:v>3.7084209001347141</c:v>
                </c:pt>
                <c:pt idx="6063">
                  <c:v>3.7083359026822653</c:v>
                </c:pt>
                <c:pt idx="6064">
                  <c:v>3.7081658578555419</c:v>
                </c:pt>
                <c:pt idx="6065">
                  <c:v>3.7077404542737713</c:v>
                </c:pt>
                <c:pt idx="6066">
                  <c:v>3.706717782336761</c:v>
                </c:pt>
                <c:pt idx="6067">
                  <c:v>3.7066324508732937</c:v>
                </c:pt>
                <c:pt idx="6068">
                  <c:v>3.7063763558396912</c:v>
                </c:pt>
                <c:pt idx="6069">
                  <c:v>3.7054360465852523</c:v>
                </c:pt>
                <c:pt idx="6070">
                  <c:v>3.7049222912234034</c:v>
                </c:pt>
                <c:pt idx="6071">
                  <c:v>3.7036352375838959</c:v>
                </c:pt>
                <c:pt idx="6072">
                  <c:v>3.7032913781186636</c:v>
                </c:pt>
                <c:pt idx="6073">
                  <c:v>3.7031193462360816</c:v>
                </c:pt>
                <c:pt idx="6074">
                  <c:v>3.7026028413404282</c:v>
                </c:pt>
                <c:pt idx="6075">
                  <c:v>3.7023443583557691</c:v>
                </c:pt>
                <c:pt idx="6076">
                  <c:v>3.7022581631620937</c:v>
                </c:pt>
                <c:pt idx="6077">
                  <c:v>3.7001843296221999</c:v>
                </c:pt>
                <c:pt idx="6078">
                  <c:v>3.6993173010213845</c:v>
                </c:pt>
                <c:pt idx="6079">
                  <c:v>3.6981005456233915</c:v>
                </c:pt>
                <c:pt idx="6080">
                  <c:v>3.6976651626476746</c:v>
                </c:pt>
                <c:pt idx="6081">
                  <c:v>3.6966184592322224</c:v>
                </c:pt>
                <c:pt idx="6082">
                  <c:v>3.6954816764901981</c:v>
                </c:pt>
                <c:pt idx="6083">
                  <c:v>3.695131297704028</c:v>
                </c:pt>
                <c:pt idx="6084">
                  <c:v>3.6945174538111578</c:v>
                </c:pt>
                <c:pt idx="6085">
                  <c:v>3.6936390261615482</c:v>
                </c:pt>
                <c:pt idx="6086">
                  <c:v>3.6924062348336277</c:v>
                </c:pt>
                <c:pt idx="6087">
                  <c:v>3.6913467641348201</c:v>
                </c:pt>
                <c:pt idx="6088">
                  <c:v>3.6904618932461783</c:v>
                </c:pt>
                <c:pt idx="6089">
                  <c:v>3.6901960800285152</c:v>
                </c:pt>
                <c:pt idx="6090">
                  <c:v>3.689930104018218</c:v>
                </c:pt>
                <c:pt idx="6091">
                  <c:v>3.688864568054794</c:v>
                </c:pt>
                <c:pt idx="6092">
                  <c:v>3.688775655272845</c:v>
                </c:pt>
                <c:pt idx="6093">
                  <c:v>3.6877072796248207</c:v>
                </c:pt>
                <c:pt idx="6094">
                  <c:v>3.687618129571768</c:v>
                </c:pt>
                <c:pt idx="6095">
                  <c:v>3.6870828446043729</c:v>
                </c:pt>
                <c:pt idx="6096">
                  <c:v>3.6869042695681782</c:v>
                </c:pt>
                <c:pt idx="6097">
                  <c:v>3.6859207921945378</c:v>
                </c:pt>
                <c:pt idx="6098">
                  <c:v>3.6852041344710145</c:v>
                </c:pt>
                <c:pt idx="6099">
                  <c:v>3.6848453616444132</c:v>
                </c:pt>
                <c:pt idx="6100">
                  <c:v>3.6847556221086237</c:v>
                </c:pt>
                <c:pt idx="6101">
                  <c:v>3.6834973176798136</c:v>
                </c:pt>
                <c:pt idx="6102">
                  <c:v>3.6827766463144358</c:v>
                </c:pt>
                <c:pt idx="6103">
                  <c:v>3.6822353569025652</c:v>
                </c:pt>
                <c:pt idx="6104">
                  <c:v>3.6817837664678836</c:v>
                </c:pt>
                <c:pt idx="6105">
                  <c:v>3.6794278966121192</c:v>
                </c:pt>
                <c:pt idx="6106">
                  <c:v>3.6784273224338673</c:v>
                </c:pt>
                <c:pt idx="6107">
                  <c:v>3.6772418459466558</c:v>
                </c:pt>
                <c:pt idx="6108">
                  <c:v>3.6761446803562063</c:v>
                </c:pt>
                <c:pt idx="6109">
                  <c:v>3.6757783416740848</c:v>
                </c:pt>
                <c:pt idx="6110">
                  <c:v>3.6752282535930627</c:v>
                </c:pt>
                <c:pt idx="6111">
                  <c:v>3.6747693140154261</c:v>
                </c:pt>
                <c:pt idx="6112">
                  <c:v>3.673665876245702</c:v>
                </c:pt>
                <c:pt idx="6113">
                  <c:v>3.6726519228400023</c:v>
                </c:pt>
                <c:pt idx="6114">
                  <c:v>3.6723749787460802</c:v>
                </c:pt>
                <c:pt idx="6115">
                  <c:v>3.6719130124415882</c:v>
                </c:pt>
                <c:pt idx="6116">
                  <c:v>3.6688516480825215</c:v>
                </c:pt>
                <c:pt idx="6117">
                  <c:v>3.6668922110665378</c:v>
                </c:pt>
                <c:pt idx="6118">
                  <c:v>3.6665179805548807</c:v>
                </c:pt>
                <c:pt idx="6119">
                  <c:v>3.6664243725187595</c:v>
                </c:pt>
                <c:pt idx="6120">
                  <c:v>3.6660497384805177</c:v>
                </c:pt>
                <c:pt idx="6121">
                  <c:v>3.6647359685187051</c:v>
                </c:pt>
                <c:pt idx="6122">
                  <c:v>3.664171705361936</c:v>
                </c:pt>
                <c:pt idx="6123">
                  <c:v>3.6637951222194092</c:v>
                </c:pt>
                <c:pt idx="6124">
                  <c:v>3.6635124704151556</c:v>
                </c:pt>
                <c:pt idx="6125">
                  <c:v>3.6626634095740367</c:v>
                </c:pt>
                <c:pt idx="6126">
                  <c:v>3.6625689669332586</c:v>
                </c:pt>
                <c:pt idx="6127">
                  <c:v>3.6619072927660232</c:v>
                </c:pt>
                <c:pt idx="6128">
                  <c:v>3.6612446089593353</c:v>
                </c:pt>
                <c:pt idx="6129">
                  <c:v>3.6601062217232441</c:v>
                </c:pt>
                <c:pt idx="6130">
                  <c:v>3.6594407818703192</c:v>
                </c:pt>
                <c:pt idx="6131">
                  <c:v>3.6582976503081897</c:v>
                </c:pt>
                <c:pt idx="6132">
                  <c:v>3.6569601827428477</c:v>
                </c:pt>
                <c:pt idx="6133">
                  <c:v>3.6557145496187098</c:v>
                </c:pt>
                <c:pt idx="6134">
                  <c:v>3.6549462265843444</c:v>
                </c:pt>
                <c:pt idx="6135">
                  <c:v>3.65359838184329</c:v>
                </c:pt>
                <c:pt idx="6136">
                  <c:v>3.6526330680831101</c:v>
                </c:pt>
                <c:pt idx="6137">
                  <c:v>3.6524397475894212</c:v>
                </c:pt>
                <c:pt idx="6138">
                  <c:v>3.6523430550627149</c:v>
                </c:pt>
                <c:pt idx="6139">
                  <c:v>3.6520528482481032</c:v>
                </c:pt>
                <c:pt idx="6140">
                  <c:v>3.6518592692469487</c:v>
                </c:pt>
                <c:pt idx="6141">
                  <c:v>3.6517624473801109</c:v>
                </c:pt>
                <c:pt idx="6142">
                  <c:v>3.6513749439130434</c:v>
                </c:pt>
                <c:pt idx="6143">
                  <c:v>3.649918718735421</c:v>
                </c:pt>
                <c:pt idx="6144">
                  <c:v>3.6487502126980202</c:v>
                </c:pt>
                <c:pt idx="6145">
                  <c:v>3.6486526951312213</c:v>
                </c:pt>
                <c:pt idx="6146">
                  <c:v>3.6477740502688318</c:v>
                </c:pt>
                <c:pt idx="6147">
                  <c:v>3.6467956887784694</c:v>
                </c:pt>
                <c:pt idx="6148">
                  <c:v>3.6459132750338443</c:v>
                </c:pt>
                <c:pt idx="6149">
                  <c:v>3.6449307079135895</c:v>
                </c:pt>
                <c:pt idx="6150">
                  <c:v>3.6425634371043878</c:v>
                </c:pt>
                <c:pt idx="6151">
                  <c:v>3.6424645202421213</c:v>
                </c:pt>
                <c:pt idx="6152">
                  <c:v>3.6417714706539592</c:v>
                </c:pt>
                <c:pt idx="6153">
                  <c:v>3.6413749451921276</c:v>
                </c:pt>
                <c:pt idx="6154">
                  <c:v>3.6402826296966797</c:v>
                </c:pt>
                <c:pt idx="6155">
                  <c:v>3.6381896401908382</c:v>
                </c:pt>
                <c:pt idx="6156">
                  <c:v>3.6377898293622293</c:v>
                </c:pt>
                <c:pt idx="6157">
                  <c:v>3.6368889069837964</c:v>
                </c:pt>
                <c:pt idx="6158">
                  <c:v>3.6354837468149146</c:v>
                </c:pt>
                <c:pt idx="6159">
                  <c:v>3.634779458145954</c:v>
                </c:pt>
                <c:pt idx="6160">
                  <c:v>3.6326597132939127</c:v>
                </c:pt>
                <c:pt idx="6161">
                  <c:v>3.630224410752434</c:v>
                </c:pt>
                <c:pt idx="6162">
                  <c:v>3.6297153326471339</c:v>
                </c:pt>
                <c:pt idx="6163">
                  <c:v>3.6295115342004549</c:v>
                </c:pt>
                <c:pt idx="6164">
                  <c:v>3.6290016192869916</c:v>
                </c:pt>
                <c:pt idx="6165">
                  <c:v>3.6282867310895162</c:v>
                </c:pt>
                <c:pt idx="6166">
                  <c:v>3.6281845080734167</c:v>
                </c:pt>
                <c:pt idx="6167">
                  <c:v>3.6280822609906802</c:v>
                </c:pt>
                <c:pt idx="6168">
                  <c:v>3.6274682724597098</c:v>
                </c:pt>
                <c:pt idx="6169">
                  <c:v>3.6265456590271277</c:v>
                </c:pt>
                <c:pt idx="6170">
                  <c:v>3.6258267132857109</c:v>
                </c:pt>
                <c:pt idx="6171">
                  <c:v>3.6251065754034681</c:v>
                </c:pt>
                <c:pt idx="6172">
                  <c:v>3.6240757311456826</c:v>
                </c:pt>
                <c:pt idx="6173">
                  <c:v>3.6228354795215187</c:v>
                </c:pt>
                <c:pt idx="6174">
                  <c:v>3.6224212739756712</c:v>
                </c:pt>
                <c:pt idx="6175">
                  <c:v>3.6222140229662951</c:v>
                </c:pt>
                <c:pt idx="6176">
                  <c:v>3.6221103603612201</c:v>
                </c:pt>
                <c:pt idx="6177">
                  <c:v>3.6216954623292787</c:v>
                </c:pt>
                <c:pt idx="6178">
                  <c:v>3.6188844849954505</c:v>
                </c:pt>
                <c:pt idx="6179">
                  <c:v>3.6184664921990786</c:v>
                </c:pt>
                <c:pt idx="6180">
                  <c:v>3.6181527333785177</c:v>
                </c:pt>
                <c:pt idx="6181">
                  <c:v>3.6174197467371796</c:v>
                </c:pt>
                <c:pt idx="6182">
                  <c:v>3.616685520895512</c:v>
                </c:pt>
                <c:pt idx="6183">
                  <c:v>3.6165805300858844</c:v>
                </c:pt>
                <c:pt idx="6184">
                  <c:v>3.6160551949765827</c:v>
                </c:pt>
                <c:pt idx="6185">
                  <c:v>3.6152133348013584</c:v>
                </c:pt>
                <c:pt idx="6186">
                  <c:v>3.6150026145245859</c:v>
                </c:pt>
                <c:pt idx="6187">
                  <c:v>3.6144753660903954</c:v>
                </c:pt>
                <c:pt idx="6188">
                  <c:v>3.6138418218760693</c:v>
                </c:pt>
                <c:pt idx="6189">
                  <c:v>3.6131015169669167</c:v>
                </c:pt>
                <c:pt idx="6190">
                  <c:v>3.6128897692874848</c:v>
                </c:pt>
                <c:pt idx="6191">
                  <c:v>3.611298362296429</c:v>
                </c:pt>
                <c:pt idx="6192">
                  <c:v>3.6111920608684351</c:v>
                </c:pt>
                <c:pt idx="6193">
                  <c:v>3.6093809442507072</c:v>
                </c:pt>
                <c:pt idx="6194">
                  <c:v>3.6050894618815805</c:v>
                </c:pt>
                <c:pt idx="6195">
                  <c:v>3.6033609243483804</c:v>
                </c:pt>
                <c:pt idx="6196">
                  <c:v>3.6030360562505241</c:v>
                </c:pt>
                <c:pt idx="6197">
                  <c:v>3.6023855901051047</c:v>
                </c:pt>
                <c:pt idx="6198">
                  <c:v>3.6020599913279625</c:v>
                </c:pt>
                <c:pt idx="6199">
                  <c:v>3.6002103064093292</c:v>
                </c:pt>
                <c:pt idx="6200">
                  <c:v>3.5997739391463877</c:v>
                </c:pt>
                <c:pt idx="6201">
                  <c:v>3.598571663482141</c:v>
                </c:pt>
                <c:pt idx="6202">
                  <c:v>3.5980240723341899</c:v>
                </c:pt>
                <c:pt idx="6203">
                  <c:v>3.5974757898703782</c:v>
                </c:pt>
                <c:pt idx="6204">
                  <c:v>3.5969268143429711</c:v>
                </c:pt>
                <c:pt idx="6205">
                  <c:v>3.5962671263955137</c:v>
                </c:pt>
                <c:pt idx="6206">
                  <c:v>3.5958267770732233</c:v>
                </c:pt>
                <c:pt idx="6207">
                  <c:v>3.5952757118020995</c:v>
                </c:pt>
                <c:pt idx="6208">
                  <c:v>3.5940609012704181</c:v>
                </c:pt>
                <c:pt idx="6209">
                  <c:v>3.5939502952639875</c:v>
                </c:pt>
                <c:pt idx="6210">
                  <c:v>3.5933968423002089</c:v>
                </c:pt>
                <c:pt idx="6211">
                  <c:v>3.592953571547866</c:v>
                </c:pt>
                <c:pt idx="6212">
                  <c:v>3.592731766393964</c:v>
                </c:pt>
                <c:pt idx="6213">
                  <c:v>3.5926208213219826</c:v>
                </c:pt>
                <c:pt idx="6214">
                  <c:v>3.5918434112247808</c:v>
                </c:pt>
                <c:pt idx="6215">
                  <c:v>3.5917322389518356</c:v>
                </c:pt>
                <c:pt idx="6216">
                  <c:v>3.5913985512812485</c:v>
                </c:pt>
                <c:pt idx="6217">
                  <c:v>3.5906189482065782</c:v>
                </c:pt>
                <c:pt idx="6218">
                  <c:v>3.5899496013257077</c:v>
                </c:pt>
                <c:pt idx="6219">
                  <c:v>3.5891673905460482</c:v>
                </c:pt>
                <c:pt idx="6220">
                  <c:v>3.5886078047426881</c:v>
                </c:pt>
                <c:pt idx="6221">
                  <c:v>3.5883837683787294</c:v>
                </c:pt>
                <c:pt idx="6222">
                  <c:v>3.5854607295084997</c:v>
                </c:pt>
                <c:pt idx="6223">
                  <c:v>3.5837653682850017</c:v>
                </c:pt>
                <c:pt idx="6224">
                  <c:v>3.5822906827189942</c:v>
                </c:pt>
                <c:pt idx="6225">
                  <c:v>3.582177037688409</c:v>
                </c:pt>
                <c:pt idx="6226">
                  <c:v>3.5812668052736707</c:v>
                </c:pt>
                <c:pt idx="6227">
                  <c:v>3.5805828768143688</c:v>
                </c:pt>
                <c:pt idx="6228">
                  <c:v>3.580240508265379</c:v>
                </c:pt>
                <c:pt idx="6229">
                  <c:v>3.5793262037552549</c:v>
                </c:pt>
                <c:pt idx="6230">
                  <c:v>3.5789828427027923</c:v>
                </c:pt>
                <c:pt idx="6231">
                  <c:v>3.5787537844264352</c:v>
                </c:pt>
                <c:pt idx="6232">
                  <c:v>3.575880315680644</c:v>
                </c:pt>
                <c:pt idx="6233">
                  <c:v>3.5753033334223989</c:v>
                </c:pt>
                <c:pt idx="6234">
                  <c:v>3.5724068675580547</c:v>
                </c:pt>
                <c:pt idx="6235">
                  <c:v>3.571708831808686</c:v>
                </c:pt>
                <c:pt idx="6236">
                  <c:v>3.5710096723093048</c:v>
                </c:pt>
                <c:pt idx="6237">
                  <c:v>3.5698418994037588</c:v>
                </c:pt>
                <c:pt idx="6238">
                  <c:v>3.5693739096150461</c:v>
                </c:pt>
                <c:pt idx="6239">
                  <c:v>3.5684364144168836</c:v>
                </c:pt>
                <c:pt idx="6240">
                  <c:v>3.5676144427308452</c:v>
                </c:pt>
                <c:pt idx="6241">
                  <c:v>3.5669086552268028</c:v>
                </c:pt>
                <c:pt idx="6242">
                  <c:v>3.5645477117559499</c:v>
                </c:pt>
                <c:pt idx="6243">
                  <c:v>3.5643109099606032</c:v>
                </c:pt>
                <c:pt idx="6244">
                  <c:v>3.5632437011403999</c:v>
                </c:pt>
                <c:pt idx="6245">
                  <c:v>3.5622928644564746</c:v>
                </c:pt>
                <c:pt idx="6246">
                  <c:v>3.5603849229720193</c:v>
                </c:pt>
                <c:pt idx="6247">
                  <c:v>3.5597869682005583</c:v>
                </c:pt>
                <c:pt idx="6248">
                  <c:v>3.5579881482249149</c:v>
                </c:pt>
                <c:pt idx="6249">
                  <c:v>3.5566642621225686</c:v>
                </c:pt>
                <c:pt idx="6250">
                  <c:v>3.5559404378185095</c:v>
                </c:pt>
                <c:pt idx="6251">
                  <c:v>3.5553363279952666</c:v>
                </c:pt>
                <c:pt idx="6252">
                  <c:v>3.5542468081661105</c:v>
                </c:pt>
                <c:pt idx="6253">
                  <c:v>3.5523031093383537</c:v>
                </c:pt>
                <c:pt idx="6254">
                  <c:v>3.5485122563410387</c:v>
                </c:pt>
                <c:pt idx="6255">
                  <c:v>3.5482665451707454</c:v>
                </c:pt>
                <c:pt idx="6256">
                  <c:v>3.5449357658815051</c:v>
                </c:pt>
                <c:pt idx="6257">
                  <c:v>3.5428254269591775</c:v>
                </c:pt>
                <c:pt idx="6258">
                  <c:v>3.5417040232842867</c:v>
                </c:pt>
                <c:pt idx="6259">
                  <c:v>3.5413295776666969</c:v>
                </c:pt>
                <c:pt idx="6260">
                  <c:v>3.5410797677766306</c:v>
                </c:pt>
                <c:pt idx="6261">
                  <c:v>3.5392015992941261</c:v>
                </c:pt>
                <c:pt idx="6262">
                  <c:v>3.5384480517102173</c:v>
                </c:pt>
                <c:pt idx="6263">
                  <c:v>3.5345337560051187</c:v>
                </c:pt>
                <c:pt idx="6264">
                  <c:v>3.5336449787987627</c:v>
                </c:pt>
                <c:pt idx="6265">
                  <c:v>3.5328817194073991</c:v>
                </c:pt>
                <c:pt idx="6266">
                  <c:v>3.532372133567875</c:v>
                </c:pt>
                <c:pt idx="6267">
                  <c:v>3.5317343092765512</c:v>
                </c:pt>
                <c:pt idx="6268">
                  <c:v>3.5309676815719166</c:v>
                </c:pt>
                <c:pt idx="6269">
                  <c:v>3.5299434016586675</c:v>
                </c:pt>
                <c:pt idx="6270">
                  <c:v>3.5294303543669878</c:v>
                </c:pt>
                <c:pt idx="6271">
                  <c:v>3.5291736032617229</c:v>
                </c:pt>
                <c:pt idx="6272">
                  <c:v>3.5289167002776578</c:v>
                </c:pt>
                <c:pt idx="6273">
                  <c:v>3.5273720828276156</c:v>
                </c:pt>
                <c:pt idx="6274">
                  <c:v>3.5272431163880866</c:v>
                </c:pt>
                <c:pt idx="6275">
                  <c:v>3.5250448070368448</c:v>
                </c:pt>
                <c:pt idx="6276">
                  <c:v>3.524006445557375</c:v>
                </c:pt>
                <c:pt idx="6277">
                  <c:v>3.5230958382525692</c:v>
                </c:pt>
                <c:pt idx="6278">
                  <c:v>3.5225746326911782</c:v>
                </c:pt>
                <c:pt idx="6279">
                  <c:v>3.5189085736914141</c:v>
                </c:pt>
                <c:pt idx="6280">
                  <c:v>3.5178554189300271</c:v>
                </c:pt>
                <c:pt idx="6281">
                  <c:v>3.5169318088680144</c:v>
                </c:pt>
                <c:pt idx="6282">
                  <c:v>3.5166675590990413</c:v>
                </c:pt>
                <c:pt idx="6283">
                  <c:v>3.5164031484474032</c:v>
                </c:pt>
                <c:pt idx="6284">
                  <c:v>3.5157414166693637</c:v>
                </c:pt>
                <c:pt idx="6285">
                  <c:v>3.5149460053080026</c:v>
                </c:pt>
                <c:pt idx="6286">
                  <c:v>3.5114822886260013</c:v>
                </c:pt>
                <c:pt idx="6287">
                  <c:v>3.5113485154902127</c:v>
                </c:pt>
                <c:pt idx="6288">
                  <c:v>3.510946948672975</c:v>
                </c:pt>
                <c:pt idx="6289">
                  <c:v>3.5081255360831993</c:v>
                </c:pt>
                <c:pt idx="6290">
                  <c:v>3.5063697170955042</c:v>
                </c:pt>
                <c:pt idx="6291">
                  <c:v>3.5033820634737332</c:v>
                </c:pt>
                <c:pt idx="6292">
                  <c:v>3.5020172148271476</c:v>
                </c:pt>
                <c:pt idx="6293">
                  <c:v>3.5006480633719121</c:v>
                </c:pt>
                <c:pt idx="6294">
                  <c:v>3.4998244958395781</c:v>
                </c:pt>
                <c:pt idx="6295">
                  <c:v>3.4996870826184039</c:v>
                </c:pt>
                <c:pt idx="6296">
                  <c:v>3.498172660636544</c:v>
                </c:pt>
                <c:pt idx="6297">
                  <c:v>3.4963760540124009</c:v>
                </c:pt>
                <c:pt idx="6298">
                  <c:v>3.4944328987264002</c:v>
                </c:pt>
                <c:pt idx="6299">
                  <c:v>3.4940153747571427</c:v>
                </c:pt>
                <c:pt idx="6300">
                  <c:v>3.4935974490005282</c:v>
                </c:pt>
                <c:pt idx="6301">
                  <c:v>3.4934580509951867</c:v>
                </c:pt>
                <c:pt idx="6302">
                  <c:v>3.4922014513925399</c:v>
                </c:pt>
                <c:pt idx="6303">
                  <c:v>3.4919217125861532</c:v>
                </c:pt>
                <c:pt idx="6304">
                  <c:v>3.4917817755841658</c:v>
                </c:pt>
                <c:pt idx="6305">
                  <c:v>3.4916417934775863</c:v>
                </c:pt>
                <c:pt idx="6306">
                  <c:v>3.4906606533561368</c:v>
                </c:pt>
                <c:pt idx="6307">
                  <c:v>3.4892551683692585</c:v>
                </c:pt>
                <c:pt idx="6308">
                  <c:v>3.4891143693789202</c:v>
                </c:pt>
                <c:pt idx="6309">
                  <c:v>3.4878451201114347</c:v>
                </c:pt>
                <c:pt idx="6310">
                  <c:v>3.4867137759824876</c:v>
                </c:pt>
                <c:pt idx="6311">
                  <c:v>3.4850112145785732</c:v>
                </c:pt>
                <c:pt idx="6312">
                  <c:v>3.4838724542226736</c:v>
                </c:pt>
                <c:pt idx="6313">
                  <c:v>3.4833019523581688</c:v>
                </c:pt>
                <c:pt idx="6314">
                  <c:v>3.4828735836087521</c:v>
                </c:pt>
                <c:pt idx="6315">
                  <c:v>3.4824447919182635</c:v>
                </c:pt>
                <c:pt idx="6316">
                  <c:v>3.4823017672234444</c:v>
                </c:pt>
                <c:pt idx="6317">
                  <c:v>3.4818724103106615</c:v>
                </c:pt>
                <c:pt idx="6318">
                  <c:v>3.4814426285023048</c:v>
                </c:pt>
                <c:pt idx="6319">
                  <c:v>3.4808689236871659</c:v>
                </c:pt>
                <c:pt idx="6320">
                  <c:v>3.4801507252732797</c:v>
                </c:pt>
                <c:pt idx="6321">
                  <c:v>3.4797192354395707</c:v>
                </c:pt>
                <c:pt idx="6322">
                  <c:v>3.4791432479786142</c:v>
                </c:pt>
                <c:pt idx="6323">
                  <c:v>3.4779889762508875</c:v>
                </c:pt>
                <c:pt idx="6324">
                  <c:v>3.4775553321989792</c:v>
                </c:pt>
                <c:pt idx="6325">
                  <c:v>3.4763968267253302</c:v>
                </c:pt>
                <c:pt idx="6326">
                  <c:v>3.4750898033890043</c:v>
                </c:pt>
                <c:pt idx="6327">
                  <c:v>3.4740705032150427</c:v>
                </c:pt>
                <c:pt idx="6328">
                  <c:v>3.4712917110589392</c:v>
                </c:pt>
                <c:pt idx="6329">
                  <c:v>3.4696747725517998</c:v>
                </c:pt>
                <c:pt idx="6330">
                  <c:v>3.4693801358499248</c:v>
                </c:pt>
                <c:pt idx="6331">
                  <c:v>3.469085299123118</c:v>
                </c:pt>
                <c:pt idx="6332">
                  <c:v>3.4649364291217326</c:v>
                </c:pt>
                <c:pt idx="6333">
                  <c:v>3.4646385590950342</c:v>
                </c:pt>
                <c:pt idx="6334">
                  <c:v>3.4631461367263494</c:v>
                </c:pt>
                <c:pt idx="6335">
                  <c:v>3.461948495203758</c:v>
                </c:pt>
                <c:pt idx="6336">
                  <c:v>3.4614985267830187</c:v>
                </c:pt>
                <c:pt idx="6337">
                  <c:v>3.4596939764779706</c:v>
                </c:pt>
                <c:pt idx="6338">
                  <c:v>3.4589398618903284</c:v>
                </c:pt>
                <c:pt idx="6339">
                  <c:v>3.4575791469957626</c:v>
                </c:pt>
                <c:pt idx="6340">
                  <c:v>3.4554539687786265</c:v>
                </c:pt>
                <c:pt idx="6341">
                  <c:v>3.4543874671469572</c:v>
                </c:pt>
                <c:pt idx="6342">
                  <c:v>3.4531653925258574</c:v>
                </c:pt>
                <c:pt idx="6343">
                  <c:v>3.4530123911214554</c:v>
                </c:pt>
                <c:pt idx="6344">
                  <c:v>3.4477780092946197</c:v>
                </c:pt>
                <c:pt idx="6345">
                  <c:v>3.4463818122224446</c:v>
                </c:pt>
                <c:pt idx="6346">
                  <c:v>3.4462264017781608</c:v>
                </c:pt>
                <c:pt idx="6347">
                  <c:v>3.4460709357010031</c:v>
                </c:pt>
                <c:pt idx="6348">
                  <c:v>3.4440447959180762</c:v>
                </c:pt>
                <c:pt idx="6349">
                  <c:v>3.4413808849165131</c:v>
                </c:pt>
                <c:pt idx="6350">
                  <c:v>3.4409090820652182</c:v>
                </c:pt>
                <c:pt idx="6351">
                  <c:v>3.4387005329007372</c:v>
                </c:pt>
                <c:pt idx="6352">
                  <c:v>3.4380674504534938</c:v>
                </c:pt>
                <c:pt idx="6353">
                  <c:v>3.4374334437979712</c:v>
                </c:pt>
                <c:pt idx="6354">
                  <c:v>3.4340896384178907</c:v>
                </c:pt>
                <c:pt idx="6355">
                  <c:v>3.4328090050331648</c:v>
                </c:pt>
                <c:pt idx="6356">
                  <c:v>3.4324882557705063</c:v>
                </c:pt>
                <c:pt idx="6357">
                  <c:v>3.4315245841874527</c:v>
                </c:pt>
                <c:pt idx="6358">
                  <c:v>3.4303975913869684</c:v>
                </c:pt>
                <c:pt idx="6359">
                  <c:v>3.4284587735155787</c:v>
                </c:pt>
                <c:pt idx="6360">
                  <c:v>3.4271614029259676</c:v>
                </c:pt>
                <c:pt idx="6361">
                  <c:v>3.4216039268698291</c:v>
                </c:pt>
                <c:pt idx="6362">
                  <c:v>3.4201208480857055</c:v>
                </c:pt>
                <c:pt idx="6363">
                  <c:v>3.4173055832445236</c:v>
                </c:pt>
                <c:pt idx="6364">
                  <c:v>3.4168068718229443</c:v>
                </c:pt>
                <c:pt idx="6365">
                  <c:v>3.4163075870598827</c:v>
                </c:pt>
                <c:pt idx="6366">
                  <c:v>3.4158077276355434</c:v>
                </c:pt>
                <c:pt idx="6367">
                  <c:v>3.4095950193968148</c:v>
                </c:pt>
                <c:pt idx="6368">
                  <c:v>3.4084095784684298</c:v>
                </c:pt>
                <c:pt idx="6369">
                  <c:v>3.4065401804339537</c:v>
                </c:pt>
                <c:pt idx="6370">
                  <c:v>3.4063698354692655</c:v>
                </c:pt>
                <c:pt idx="6371">
                  <c:v>3.4007106367732307</c:v>
                </c:pt>
                <c:pt idx="6372">
                  <c:v>3.3946267642722088</c:v>
                </c:pt>
                <c:pt idx="6373">
                  <c:v>3.3942765267678197</c:v>
                </c:pt>
                <c:pt idx="6374">
                  <c:v>3.3935752032695867</c:v>
                </c:pt>
                <c:pt idx="6375">
                  <c:v>3.3930484664167766</c:v>
                </c:pt>
                <c:pt idx="6376">
                  <c:v>3.3928727454020793</c:v>
                </c:pt>
                <c:pt idx="6377">
                  <c:v>3.392345155361201</c:v>
                </c:pt>
                <c:pt idx="6378">
                  <c:v>3.390405156480079</c:v>
                </c:pt>
                <c:pt idx="6379">
                  <c:v>3.3882788634596377</c:v>
                </c:pt>
                <c:pt idx="6380">
                  <c:v>3.387745659608862</c:v>
                </c:pt>
                <c:pt idx="6381">
                  <c:v>3.3870337012823666</c:v>
                </c:pt>
                <c:pt idx="6382">
                  <c:v>3.3868555291847198</c:v>
                </c:pt>
                <c:pt idx="6383">
                  <c:v>3.3864989655506528</c:v>
                </c:pt>
                <c:pt idx="6384">
                  <c:v>3.3857849588433386</c:v>
                </c:pt>
                <c:pt idx="6385">
                  <c:v>3.3852486824032169</c:v>
                </c:pt>
                <c:pt idx="6386">
                  <c:v>3.3829171350875309</c:v>
                </c:pt>
                <c:pt idx="6387">
                  <c:v>3.3820170425748683</c:v>
                </c:pt>
                <c:pt idx="6388">
                  <c:v>3.3802112417116086</c:v>
                </c:pt>
                <c:pt idx="6389">
                  <c:v>3.3789426986134368</c:v>
                </c:pt>
                <c:pt idx="6390">
                  <c:v>3.3762118502826732</c:v>
                </c:pt>
                <c:pt idx="6391">
                  <c:v>3.3754807146185724</c:v>
                </c:pt>
                <c:pt idx="6392">
                  <c:v>3.3743816980508821</c:v>
                </c:pt>
                <c:pt idx="6393">
                  <c:v>3.3725438007590682</c:v>
                </c:pt>
                <c:pt idx="6394">
                  <c:v>3.3712526291249363</c:v>
                </c:pt>
                <c:pt idx="6395">
                  <c:v>3.370698092575577</c:v>
                </c:pt>
                <c:pt idx="6396">
                  <c:v>3.3688445068258197</c:v>
                </c:pt>
                <c:pt idx="6397">
                  <c:v>3.3677285460869797</c:v>
                </c:pt>
                <c:pt idx="6398">
                  <c:v>3.3675422735205771</c:v>
                </c:pt>
                <c:pt idx="6399">
                  <c:v>3.366796383286728</c:v>
                </c:pt>
                <c:pt idx="6400">
                  <c:v>3.3666097103924297</c:v>
                </c:pt>
                <c:pt idx="6401">
                  <c:v>3.3660492098002335</c:v>
                </c:pt>
                <c:pt idx="6402">
                  <c:v>3.3651134316275781</c:v>
                </c:pt>
                <c:pt idx="6403">
                  <c:v>3.3632358044836939</c:v>
                </c:pt>
                <c:pt idx="6404">
                  <c:v>3.3609718837259375</c:v>
                </c:pt>
                <c:pt idx="6405">
                  <c:v>3.3594560201209842</c:v>
                </c:pt>
                <c:pt idx="6406">
                  <c:v>3.3586960995738075</c:v>
                </c:pt>
                <c:pt idx="6407">
                  <c:v>3.3569814009931296</c:v>
                </c:pt>
                <c:pt idx="6408">
                  <c:v>3.3560258571931203</c:v>
                </c:pt>
                <c:pt idx="6409">
                  <c:v>3.3548764225162322</c:v>
                </c:pt>
                <c:pt idx="6410">
                  <c:v>3.3521825181113631</c:v>
                </c:pt>
                <c:pt idx="6411">
                  <c:v>3.3494717992143848</c:v>
                </c:pt>
                <c:pt idx="6412">
                  <c:v>3.347330015316953</c:v>
                </c:pt>
                <c:pt idx="6413">
                  <c:v>3.3439990690571615</c:v>
                </c:pt>
                <c:pt idx="6414">
                  <c:v>3.3422252293607873</c:v>
                </c:pt>
                <c:pt idx="6415">
                  <c:v>3.3416323357780526</c:v>
                </c:pt>
                <c:pt idx="6416">
                  <c:v>3.3386556655786968</c:v>
                </c:pt>
                <c:pt idx="6417">
                  <c:v>3.3366598234544163</c:v>
                </c:pt>
                <c:pt idx="6418">
                  <c:v>3.3356584522892985</c:v>
                </c:pt>
                <c:pt idx="6419">
                  <c:v>3.3352572564345317</c:v>
                </c:pt>
                <c:pt idx="6420">
                  <c:v>3.3342526423342287</c:v>
                </c:pt>
                <c:pt idx="6421">
                  <c:v>3.3302107845715279</c:v>
                </c:pt>
                <c:pt idx="6422">
                  <c:v>3.3298045221640677</c:v>
                </c:pt>
                <c:pt idx="6423">
                  <c:v>3.3281756614383231</c:v>
                </c:pt>
                <c:pt idx="6424">
                  <c:v>3.3271545124094342</c:v>
                </c:pt>
                <c:pt idx="6425">
                  <c:v>3.3218054838575375</c:v>
                </c:pt>
                <c:pt idx="6426">
                  <c:v>3.3215984304653428</c:v>
                </c:pt>
                <c:pt idx="6427">
                  <c:v>3.3211840273023174</c:v>
                </c:pt>
                <c:pt idx="6428">
                  <c:v>3.3195224490654538</c:v>
                </c:pt>
                <c:pt idx="6429">
                  <c:v>3.3172273491764201</c:v>
                </c:pt>
                <c:pt idx="6430">
                  <c:v>3.317018101048109</c:v>
                </c:pt>
                <c:pt idx="6431">
                  <c:v>3.3161800988934531</c:v>
                </c:pt>
                <c:pt idx="6432">
                  <c:v>3.3077099234048046</c:v>
                </c:pt>
                <c:pt idx="6433">
                  <c:v>3.3049211619008916</c:v>
                </c:pt>
                <c:pt idx="6434">
                  <c:v>3.3036279763838881</c:v>
                </c:pt>
                <c:pt idx="6435">
                  <c:v>3.3027637084729835</c:v>
                </c:pt>
                <c:pt idx="6436">
                  <c:v>3.3021143769562009</c:v>
                </c:pt>
                <c:pt idx="6437">
                  <c:v>3.2997251539756371</c:v>
                </c:pt>
                <c:pt idx="6438">
                  <c:v>3.293804359919339</c:v>
                </c:pt>
                <c:pt idx="6439">
                  <c:v>3.292699003043928</c:v>
                </c:pt>
                <c:pt idx="6440">
                  <c:v>3.2893659515200335</c:v>
                </c:pt>
                <c:pt idx="6441">
                  <c:v>3.2878017299302278</c:v>
                </c:pt>
                <c:pt idx="6442">
                  <c:v>3.2869053529723784</c:v>
                </c:pt>
                <c:pt idx="6443">
                  <c:v>3.2857822737793967</c:v>
                </c:pt>
                <c:pt idx="6444">
                  <c:v>3.2855573090077752</c:v>
                </c:pt>
                <c:pt idx="6445">
                  <c:v>3.2848817146554561</c:v>
                </c:pt>
                <c:pt idx="6446">
                  <c:v>3.2846562827885175</c:v>
                </c:pt>
                <c:pt idx="6447">
                  <c:v>3.2812606870550147</c:v>
                </c:pt>
                <c:pt idx="6448">
                  <c:v>3.2766915288450402</c:v>
                </c:pt>
                <c:pt idx="6449">
                  <c:v>3.2723058444020872</c:v>
                </c:pt>
                <c:pt idx="6450">
                  <c:v>3.2671717284030186</c:v>
                </c:pt>
                <c:pt idx="6451">
                  <c:v>3.2657609167176123</c:v>
                </c:pt>
                <c:pt idx="6452">
                  <c:v>3.2648178230095382</c:v>
                </c:pt>
                <c:pt idx="6453">
                  <c:v>3.2645817292380799</c:v>
                </c:pt>
                <c:pt idx="6454">
                  <c:v>3.2643455070500944</c:v>
                </c:pt>
                <c:pt idx="6455">
                  <c:v>3.2595938788859509</c:v>
                </c:pt>
                <c:pt idx="6456">
                  <c:v>3.2540644529143399</c:v>
                </c:pt>
                <c:pt idx="6457">
                  <c:v>3.2533380053261083</c:v>
                </c:pt>
                <c:pt idx="6458">
                  <c:v>3.2513948500401062</c:v>
                </c:pt>
                <c:pt idx="6459">
                  <c:v>3.2489536154957075</c:v>
                </c:pt>
                <c:pt idx="6460">
                  <c:v>3.2484637175510356</c:v>
                </c:pt>
                <c:pt idx="6461">
                  <c:v>3.2482185611900767</c:v>
                </c:pt>
                <c:pt idx="6462">
                  <c:v>3.2432861460834479</c:v>
                </c:pt>
                <c:pt idx="6463">
                  <c:v>3.2407987711173361</c:v>
                </c:pt>
                <c:pt idx="6464">
                  <c:v>3.2402995820027156</c:v>
                </c:pt>
                <c:pt idx="6465">
                  <c:v>3.2372923375674607</c:v>
                </c:pt>
                <c:pt idx="6466">
                  <c:v>3.2317243833285172</c:v>
                </c:pt>
                <c:pt idx="6467">
                  <c:v>3.2309595557485689</c:v>
                </c:pt>
                <c:pt idx="6468">
                  <c:v>3.230448921378271</c:v>
                </c:pt>
                <c:pt idx="6469">
                  <c:v>3.228913405994688</c:v>
                </c:pt>
                <c:pt idx="6470">
                  <c:v>3.2281436075977434</c:v>
                </c:pt>
                <c:pt idx="6471">
                  <c:v>3.2265999052073595</c:v>
                </c:pt>
                <c:pt idx="6472">
                  <c:v>3.223495940962398</c:v>
                </c:pt>
                <c:pt idx="6473">
                  <c:v>3.2143138974244012</c:v>
                </c:pt>
                <c:pt idx="6474">
                  <c:v>3.2137832993353062</c:v>
                </c:pt>
                <c:pt idx="6475">
                  <c:v>3.2092468487533754</c:v>
                </c:pt>
                <c:pt idx="6476">
                  <c:v>3.2087100199064031</c:v>
                </c:pt>
                <c:pt idx="6477">
                  <c:v>3.2065560440990297</c:v>
                </c:pt>
                <c:pt idx="6478">
                  <c:v>3.204391331919302</c:v>
                </c:pt>
                <c:pt idx="6479">
                  <c:v>3.2000292665537722</c:v>
                </c:pt>
                <c:pt idx="6480">
                  <c:v>3.1983821300082926</c:v>
                </c:pt>
                <c:pt idx="6481">
                  <c:v>3.197280558125621</c:v>
                </c:pt>
                <c:pt idx="6482">
                  <c:v>3.1967287226232868</c:v>
                </c:pt>
                <c:pt idx="6483">
                  <c:v>3.1920095926536685</c:v>
                </c:pt>
                <c:pt idx="6484">
                  <c:v>3.1875207208364666</c:v>
                </c:pt>
                <c:pt idx="6485">
                  <c:v>3.1872386198314802</c:v>
                </c:pt>
                <c:pt idx="6486">
                  <c:v>3.1846914308176002</c:v>
                </c:pt>
                <c:pt idx="6487">
                  <c:v>3.1784013415337551</c:v>
                </c:pt>
                <c:pt idx="6488">
                  <c:v>3.1752218003430532</c:v>
                </c:pt>
                <c:pt idx="6489">
                  <c:v>3.1726029312098563</c:v>
                </c:pt>
                <c:pt idx="6490">
                  <c:v>3.1714339009430077</c:v>
                </c:pt>
                <c:pt idx="6491">
                  <c:v>3.1699681739968923</c:v>
                </c:pt>
                <c:pt idx="6492">
                  <c:v>3.1696744340588041</c:v>
                </c:pt>
                <c:pt idx="6493">
                  <c:v>3.1693804953119495</c:v>
                </c:pt>
                <c:pt idx="6494">
                  <c:v>3.1643528557844389</c:v>
                </c:pt>
                <c:pt idx="6495">
                  <c:v>3.1637575239819591</c:v>
                </c:pt>
                <c:pt idx="6496">
                  <c:v>3.1586639808139876</c:v>
                </c:pt>
                <c:pt idx="6497">
                  <c:v>3.1577588860468637</c:v>
                </c:pt>
                <c:pt idx="6498">
                  <c:v>3.1574567681342258</c:v>
                </c:pt>
                <c:pt idx="6499">
                  <c:v>3.1532049000842837</c:v>
                </c:pt>
                <c:pt idx="6500">
                  <c:v>3.1510632533537484</c:v>
                </c:pt>
                <c:pt idx="6501">
                  <c:v>3.1498346967157849</c:v>
                </c:pt>
                <c:pt idx="6502">
                  <c:v>3.1492191126553801</c:v>
                </c:pt>
                <c:pt idx="6503">
                  <c:v>3.1433271299920484</c:v>
                </c:pt>
                <c:pt idx="6504">
                  <c:v>3.1427022457376181</c:v>
                </c:pt>
                <c:pt idx="6505">
                  <c:v>3.1348143703204601</c:v>
                </c:pt>
                <c:pt idx="6506">
                  <c:v>3.1341771075767682</c:v>
                </c:pt>
                <c:pt idx="6507">
                  <c:v>3.1303337684950097</c:v>
                </c:pt>
                <c:pt idx="6508">
                  <c:v>3.1274287778516014</c:v>
                </c:pt>
                <c:pt idx="6509">
                  <c:v>3.1267805770120112</c:v>
                </c:pt>
                <c:pt idx="6510">
                  <c:v>3.1241780554746752</c:v>
                </c:pt>
                <c:pt idx="6511">
                  <c:v>3.1225435240687527</c:v>
                </c:pt>
                <c:pt idx="6512">
                  <c:v>3.1192558892779365</c:v>
                </c:pt>
                <c:pt idx="6513">
                  <c:v>3.1162755875805437</c:v>
                </c:pt>
                <c:pt idx="6514">
                  <c:v>3.1149444157125847</c:v>
                </c:pt>
                <c:pt idx="6515">
                  <c:v>3.1139433523068387</c:v>
                </c:pt>
                <c:pt idx="6516">
                  <c:v>3.1129399760840797</c:v>
                </c:pt>
                <c:pt idx="6517">
                  <c:v>3.1126050015345728</c:v>
                </c:pt>
                <c:pt idx="6518">
                  <c:v>3.1109262422664234</c:v>
                </c:pt>
                <c:pt idx="6519">
                  <c:v>3.1092409685882028</c:v>
                </c:pt>
                <c:pt idx="6520">
                  <c:v>3.1072099696478683</c:v>
                </c:pt>
                <c:pt idx="6521">
                  <c:v>3.106870544478654</c:v>
                </c:pt>
                <c:pt idx="6522">
                  <c:v>3.1058506743851417</c:v>
                </c:pt>
                <c:pt idx="6523">
                  <c:v>3.1034616220947049</c:v>
                </c:pt>
                <c:pt idx="6524">
                  <c:v>3.1027766148834397</c:v>
                </c:pt>
                <c:pt idx="6525">
                  <c:v>3.0989896394011773</c:v>
                </c:pt>
                <c:pt idx="6526">
                  <c:v>3.0962145853464054</c:v>
                </c:pt>
                <c:pt idx="6527">
                  <c:v>3.0927206446840994</c:v>
                </c:pt>
                <c:pt idx="6528">
                  <c:v>3.0920184707527967</c:v>
                </c:pt>
                <c:pt idx="6529">
                  <c:v>3.0874264570362855</c:v>
                </c:pt>
                <c:pt idx="6530">
                  <c:v>3.0842186867392387</c:v>
                </c:pt>
                <c:pt idx="6531">
                  <c:v>3.0795430074029078</c:v>
                </c:pt>
                <c:pt idx="6532">
                  <c:v>3.0788191830988452</c:v>
                </c:pt>
                <c:pt idx="6533">
                  <c:v>3.0784568180532927</c:v>
                </c:pt>
                <c:pt idx="6534">
                  <c:v>3.0780941504064123</c:v>
                </c:pt>
                <c:pt idx="6535">
                  <c:v>3.0744507189545911</c:v>
                </c:pt>
                <c:pt idx="6536">
                  <c:v>3.0704073217401198</c:v>
                </c:pt>
                <c:pt idx="6537">
                  <c:v>3.0659529803138663</c:v>
                </c:pt>
                <c:pt idx="6538">
                  <c:v>3.064832219738574</c:v>
                </c:pt>
                <c:pt idx="6539">
                  <c:v>3.0629578340845103</c:v>
                </c:pt>
                <c:pt idx="6540">
                  <c:v>3.0588054866759067</c:v>
                </c:pt>
                <c:pt idx="6541">
                  <c:v>3.0580462303952789</c:v>
                </c:pt>
                <c:pt idx="6542">
                  <c:v>3.0523090996473234</c:v>
                </c:pt>
                <c:pt idx="6543">
                  <c:v>3.0453229787866594</c:v>
                </c:pt>
                <c:pt idx="6544">
                  <c:v>3.0441476208787228</c:v>
                </c:pt>
                <c:pt idx="6545">
                  <c:v>3.0417873189717546</c:v>
                </c:pt>
                <c:pt idx="6546">
                  <c:v>3.0402066275747113</c:v>
                </c:pt>
                <c:pt idx="6547">
                  <c:v>3.0342272607705523</c:v>
                </c:pt>
                <c:pt idx="6548">
                  <c:v>3.031408464251621</c:v>
                </c:pt>
                <c:pt idx="6549">
                  <c:v>3.0305997219659537</c:v>
                </c:pt>
                <c:pt idx="6550">
                  <c:v>3.0277572046905554</c:v>
                </c:pt>
                <c:pt idx="6551">
                  <c:v>3.0261245167454529</c:v>
                </c:pt>
                <c:pt idx="6552">
                  <c:v>3.0191162904470747</c:v>
                </c:pt>
                <c:pt idx="6553">
                  <c:v>3.0107238653917747</c:v>
                </c:pt>
                <c:pt idx="6554">
                  <c:v>3.0081741840064282</c:v>
                </c:pt>
                <c:pt idx="6555">
                  <c:v>3.0077477780007418</c:v>
                </c:pt>
                <c:pt idx="6556">
                  <c:v>2.979548374704093</c:v>
                </c:pt>
                <c:pt idx="6557">
                  <c:v>2.974971994298067</c:v>
                </c:pt>
                <c:pt idx="6558">
                  <c:v>2.9717395908877782</c:v>
                </c:pt>
                <c:pt idx="6559">
                  <c:v>2.9666109866819341</c:v>
                </c:pt>
                <c:pt idx="6560">
                  <c:v>2.9652017010259151</c:v>
                </c:pt>
                <c:pt idx="6561">
                  <c:v>2.9642596301968465</c:v>
                </c:pt>
                <c:pt idx="6562">
                  <c:v>2.9637878273455578</c:v>
                </c:pt>
                <c:pt idx="6563">
                  <c:v>2.9623693356700191</c:v>
                </c:pt>
                <c:pt idx="6564">
                  <c:v>2.9576072870600951</c:v>
                </c:pt>
                <c:pt idx="6565">
                  <c:v>2.9537596917332269</c:v>
                </c:pt>
                <c:pt idx="6566">
                  <c:v>2.9518230353159121</c:v>
                </c:pt>
                <c:pt idx="6567">
                  <c:v>2.9508514588885464</c:v>
                </c:pt>
                <c:pt idx="6568">
                  <c:v>2.9484129657785991</c:v>
                </c:pt>
                <c:pt idx="6569">
                  <c:v>2.9474337218870543</c:v>
                </c:pt>
                <c:pt idx="6570">
                  <c:v>2.9444826721501687</c:v>
                </c:pt>
                <c:pt idx="6571">
                  <c:v>2.9425041061680797</c:v>
                </c:pt>
                <c:pt idx="6572">
                  <c:v>2.9415114326344032</c:v>
                </c:pt>
                <c:pt idx="6573">
                  <c:v>2.9410142437055695</c:v>
                </c:pt>
                <c:pt idx="6574">
                  <c:v>2.9390197764486663</c:v>
                </c:pt>
                <c:pt idx="6575">
                  <c:v>2.9289076902439541</c:v>
                </c:pt>
                <c:pt idx="6576">
                  <c:v>2.9232440186302782</c:v>
                </c:pt>
                <c:pt idx="6577">
                  <c:v>2.9175055095525466</c:v>
                </c:pt>
                <c:pt idx="6578">
                  <c:v>2.9148718175400505</c:v>
                </c:pt>
                <c:pt idx="6579">
                  <c:v>2.90848501887865</c:v>
                </c:pt>
                <c:pt idx="6580">
                  <c:v>2.8998205024270982</c:v>
                </c:pt>
                <c:pt idx="6581">
                  <c:v>2.8992731873176028</c:v>
                </c:pt>
                <c:pt idx="6582">
                  <c:v>2.8943160626844402</c:v>
                </c:pt>
                <c:pt idx="6583">
                  <c:v>2.8904210188009158</c:v>
                </c:pt>
                <c:pt idx="6584">
                  <c:v>2.8893017025063141</c:v>
                </c:pt>
                <c:pt idx="6585">
                  <c:v>2.8842287696326041</c:v>
                </c:pt>
                <c:pt idx="6586">
                  <c:v>2.8750612633916997</c:v>
                </c:pt>
                <c:pt idx="6587">
                  <c:v>2.8639173769578612</c:v>
                </c:pt>
                <c:pt idx="6588">
                  <c:v>2.8633228601204586</c:v>
                </c:pt>
                <c:pt idx="6589">
                  <c:v>2.8603380065709954</c:v>
                </c:pt>
                <c:pt idx="6590">
                  <c:v>2.8494194137968969</c:v>
                </c:pt>
                <c:pt idx="6591">
                  <c:v>2.8457180179666586</c:v>
                </c:pt>
                <c:pt idx="6592">
                  <c:v>2.8426092396105593</c:v>
                </c:pt>
                <c:pt idx="6593">
                  <c:v>2.8407332346118066</c:v>
                </c:pt>
                <c:pt idx="6594">
                  <c:v>2.828015064223977</c:v>
                </c:pt>
                <c:pt idx="6595">
                  <c:v>2.8202014594856397</c:v>
                </c:pt>
                <c:pt idx="6596">
                  <c:v>2.8149131812750738</c:v>
                </c:pt>
                <c:pt idx="6597">
                  <c:v>2.8082109729242202</c:v>
                </c:pt>
                <c:pt idx="6598">
                  <c:v>2.7923916894982539</c:v>
                </c:pt>
                <c:pt idx="6599">
                  <c:v>2.7909884750888141</c:v>
                </c:pt>
                <c:pt idx="6600">
                  <c:v>2.7881683711411682</c:v>
                </c:pt>
                <c:pt idx="6601">
                  <c:v>2.7795964912578244</c:v>
                </c:pt>
                <c:pt idx="6602">
                  <c:v>2.7788744720027396</c:v>
                </c:pt>
                <c:pt idx="6603">
                  <c:v>2.7693773260761403</c:v>
                </c:pt>
                <c:pt idx="6604">
                  <c:v>2.7641761323903338</c:v>
                </c:pt>
                <c:pt idx="6605">
                  <c:v>2.7626785637274378</c:v>
                </c:pt>
                <c:pt idx="6606">
                  <c:v>2.7619278384205312</c:v>
                </c:pt>
                <c:pt idx="6607">
                  <c:v>2.7573960287930261</c:v>
                </c:pt>
                <c:pt idx="6608">
                  <c:v>2.7551122663950736</c:v>
                </c:pt>
                <c:pt idx="6609">
                  <c:v>2.7489628612561616</c:v>
                </c:pt>
                <c:pt idx="6610">
                  <c:v>2.7481880270062002</c:v>
                </c:pt>
                <c:pt idx="6611">
                  <c:v>2.7403626894942437</c:v>
                </c:pt>
                <c:pt idx="6612">
                  <c:v>2.7387805584843719</c:v>
                </c:pt>
                <c:pt idx="6613">
                  <c:v>2.7075701760979403</c:v>
                </c:pt>
                <c:pt idx="6614">
                  <c:v>2.6830470382388487</c:v>
                </c:pt>
                <c:pt idx="6615">
                  <c:v>2.6794278966121192</c:v>
                </c:pt>
                <c:pt idx="6616">
                  <c:v>2.6766936096248632</c:v>
                </c:pt>
                <c:pt idx="6617">
                  <c:v>2.6757783416740848</c:v>
                </c:pt>
                <c:pt idx="6618">
                  <c:v>2.6730209071288962</c:v>
                </c:pt>
                <c:pt idx="6619">
                  <c:v>2.6589648426644383</c:v>
                </c:pt>
                <c:pt idx="6620">
                  <c:v>2.6560982020128319</c:v>
                </c:pt>
                <c:pt idx="6621">
                  <c:v>2.6454222693490919</c:v>
                </c:pt>
                <c:pt idx="6622">
                  <c:v>2.6304278750250241</c:v>
                </c:pt>
                <c:pt idx="6623">
                  <c:v>2.6127838567197355</c:v>
                </c:pt>
                <c:pt idx="6624">
                  <c:v>2.6095944092252199</c:v>
                </c:pt>
                <c:pt idx="6625">
                  <c:v>2.6063813651106051</c:v>
                </c:pt>
                <c:pt idx="6626">
                  <c:v>2.6009728956867484</c:v>
                </c:pt>
                <c:pt idx="6627">
                  <c:v>2.5976951859255122</c:v>
                </c:pt>
                <c:pt idx="6628">
                  <c:v>2.576341350205793</c:v>
                </c:pt>
                <c:pt idx="6629">
                  <c:v>2.5622928644564746</c:v>
                </c:pt>
                <c:pt idx="6630">
                  <c:v>2.5538830266438737</c:v>
                </c:pt>
                <c:pt idx="6631">
                  <c:v>2.5514499979728735</c:v>
                </c:pt>
                <c:pt idx="6632">
                  <c:v>2.5502283530550938</c:v>
                </c:pt>
                <c:pt idx="6633">
                  <c:v>2.5352941200427703</c:v>
                </c:pt>
                <c:pt idx="6634">
                  <c:v>2.5301996982030821</c:v>
                </c:pt>
                <c:pt idx="6635">
                  <c:v>2.5211380837040362</c:v>
                </c:pt>
                <c:pt idx="6636">
                  <c:v>2.4785664955938405</c:v>
                </c:pt>
                <c:pt idx="6637">
                  <c:v>2.4409090820652182</c:v>
                </c:pt>
                <c:pt idx="6638">
                  <c:v>2.4297522800024081</c:v>
                </c:pt>
                <c:pt idx="6639">
                  <c:v>2.428134794028789</c:v>
                </c:pt>
                <c:pt idx="6640">
                  <c:v>2.4116197059632278</c:v>
                </c:pt>
                <c:pt idx="6641">
                  <c:v>2.4099331233312937</c:v>
                </c:pt>
                <c:pt idx="6642">
                  <c:v>2.3617278360175948</c:v>
                </c:pt>
                <c:pt idx="6643">
                  <c:v>2.3502480183341601</c:v>
                </c:pt>
                <c:pt idx="6644">
                  <c:v>2.3463529744506371</c:v>
                </c:pt>
                <c:pt idx="6645">
                  <c:v>2.3324384599156023</c:v>
                </c:pt>
                <c:pt idx="6646">
                  <c:v>2.3222192947339177</c:v>
                </c:pt>
                <c:pt idx="6647">
                  <c:v>2.3201462861110542</c:v>
                </c:pt>
                <c:pt idx="6648">
                  <c:v>2.307496037913213</c:v>
                </c:pt>
                <c:pt idx="6649">
                  <c:v>2.3031960574204913</c:v>
                </c:pt>
                <c:pt idx="6650">
                  <c:v>2.2922560713564759</c:v>
                </c:pt>
                <c:pt idx="6651">
                  <c:v>2.2878017299302278</c:v>
                </c:pt>
                <c:pt idx="6652">
                  <c:v>2.2855573090077752</c:v>
                </c:pt>
                <c:pt idx="6653">
                  <c:v>2.2833012287035537</c:v>
                </c:pt>
                <c:pt idx="6654">
                  <c:v>2.27415784926368</c:v>
                </c:pt>
                <c:pt idx="6655">
                  <c:v>2.2576785748691837</c:v>
                </c:pt>
                <c:pt idx="6656">
                  <c:v>2.2455126678141499</c:v>
                </c:pt>
                <c:pt idx="6657">
                  <c:v>2.2278867046136752</c:v>
                </c:pt>
                <c:pt idx="6658">
                  <c:v>2.1760912590556813</c:v>
                </c:pt>
                <c:pt idx="6659">
                  <c:v>2.1673173347481778</c:v>
                </c:pt>
                <c:pt idx="6660">
                  <c:v>2.1613680022349766</c:v>
                </c:pt>
                <c:pt idx="6661">
                  <c:v>2.1430148002540972</c:v>
                </c:pt>
                <c:pt idx="6662">
                  <c:v>2.1398790864012365</c:v>
                </c:pt>
                <c:pt idx="6663">
                  <c:v>2.1172712956557644</c:v>
                </c:pt>
                <c:pt idx="6664">
                  <c:v>2.1072099696478683</c:v>
                </c:pt>
                <c:pt idx="6665">
                  <c:v>2.0791812460476278</c:v>
                </c:pt>
                <c:pt idx="6666">
                  <c:v>2.0644579892269186</c:v>
                </c:pt>
                <c:pt idx="6667">
                  <c:v>2.0293837776852115</c:v>
                </c:pt>
                <c:pt idx="6668">
                  <c:v>2</c:v>
                </c:pt>
                <c:pt idx="6669">
                  <c:v>1.9542425094393263</c:v>
                </c:pt>
                <c:pt idx="6670">
                  <c:v>1.7323937598229679</c:v>
                </c:pt>
                <c:pt idx="6671">
                  <c:v>1.7075701760979358</c:v>
                </c:pt>
              </c:numCache>
            </c:numRef>
          </c:yVal>
        </c:ser>
        <c:axId val="43232640"/>
        <c:axId val="43364352"/>
      </c:scatterChart>
      <c:valAx>
        <c:axId val="43232640"/>
        <c:scaling>
          <c:orientation val="minMax"/>
          <c:min val="3"/>
        </c:scaling>
        <c:axPos val="b"/>
        <c:numFmt formatCode="General" sourceLinked="1"/>
        <c:tickLblPos val="nextTo"/>
        <c:crossAx val="43364352"/>
        <c:crosses val="autoZero"/>
        <c:crossBetween val="midCat"/>
      </c:valAx>
      <c:valAx>
        <c:axId val="43364352"/>
        <c:scaling>
          <c:orientation val="minMax"/>
          <c:min val="1"/>
        </c:scaling>
        <c:axPos val="l"/>
        <c:majorGridlines/>
        <c:numFmt formatCode="General" sourceLinked="1"/>
        <c:tickLblPos val="nextTo"/>
        <c:crossAx val="43232640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1690183-20AA-4F0B-9388-8EADA5ED8BAE}" type="datetimeFigureOut">
              <a:rPr lang="en-GB"/>
              <a:pPr>
                <a:defRPr/>
              </a:pPr>
              <a:t>10/11/2010</a:t>
            </a:fld>
            <a:endParaRPr lang="en-GB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055E19B-6817-4701-8C24-8184510AC3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5" name="Freeform 11"/>
          <p:cNvSpPr>
            <a:spLocks noChangeAspect="1"/>
          </p:cNvSpPr>
          <p:nvPr userDrawn="1"/>
        </p:nvSpPr>
        <p:spPr bwMode="gray">
          <a:xfrm>
            <a:off x="287338" y="0"/>
            <a:ext cx="161925" cy="554038"/>
          </a:xfrm>
          <a:custGeom>
            <a:avLst/>
            <a:gdLst>
              <a:gd name="T0" fmla="*/ 120 w 120"/>
              <a:gd name="T1" fmla="*/ 328 h 411"/>
              <a:gd name="T2" fmla="*/ 120 w 120"/>
              <a:gd name="T3" fmla="*/ 0 h 411"/>
              <a:gd name="T4" fmla="*/ 0 w 120"/>
              <a:gd name="T5" fmla="*/ 0 h 411"/>
              <a:gd name="T6" fmla="*/ 0 w 120"/>
              <a:gd name="T7" fmla="*/ 411 h 411"/>
              <a:gd name="T8" fmla="*/ 120 w 120"/>
              <a:gd name="T9" fmla="*/ 328 h 4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411"/>
              <a:gd name="T17" fmla="*/ 120 w 120"/>
              <a:gd name="T18" fmla="*/ 411 h 4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411">
                <a:moveTo>
                  <a:pt x="120" y="328"/>
                </a:moveTo>
                <a:lnTo>
                  <a:pt x="120" y="0"/>
                </a:lnTo>
                <a:lnTo>
                  <a:pt x="0" y="0"/>
                </a:lnTo>
                <a:lnTo>
                  <a:pt x="0" y="411"/>
                </a:lnTo>
                <a:lnTo>
                  <a:pt x="120" y="328"/>
                </a:lnTo>
                <a:close/>
              </a:path>
            </a:pathLst>
          </a:custGeom>
          <a:solidFill>
            <a:srgbClr val="8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1400" b="1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036" name="Freeform 12"/>
          <p:cNvSpPr>
            <a:spLocks noChangeAspect="1"/>
          </p:cNvSpPr>
          <p:nvPr userDrawn="1"/>
        </p:nvSpPr>
        <p:spPr bwMode="gray">
          <a:xfrm>
            <a:off x="287338" y="6238875"/>
            <a:ext cx="161925" cy="615950"/>
          </a:xfrm>
          <a:custGeom>
            <a:avLst/>
            <a:gdLst>
              <a:gd name="T0" fmla="*/ 0 w 120"/>
              <a:gd name="T1" fmla="*/ 85 h 456"/>
              <a:gd name="T2" fmla="*/ 0 w 120"/>
              <a:gd name="T3" fmla="*/ 456 h 456"/>
              <a:gd name="T4" fmla="*/ 120 w 120"/>
              <a:gd name="T5" fmla="*/ 456 h 456"/>
              <a:gd name="T6" fmla="*/ 120 w 120"/>
              <a:gd name="T7" fmla="*/ 0 h 456"/>
              <a:gd name="T8" fmla="*/ 0 w 120"/>
              <a:gd name="T9" fmla="*/ 85 h 4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456"/>
              <a:gd name="T17" fmla="*/ 120 w 120"/>
              <a:gd name="T18" fmla="*/ 456 h 4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456">
                <a:moveTo>
                  <a:pt x="0" y="85"/>
                </a:moveTo>
                <a:lnTo>
                  <a:pt x="0" y="456"/>
                </a:lnTo>
                <a:lnTo>
                  <a:pt x="120" y="456"/>
                </a:lnTo>
                <a:lnTo>
                  <a:pt x="120" y="0"/>
                </a:lnTo>
                <a:lnTo>
                  <a:pt x="0" y="85"/>
                </a:lnTo>
                <a:close/>
              </a:path>
            </a:pathLst>
          </a:custGeom>
          <a:solidFill>
            <a:srgbClr val="8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1400" b="1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 userDrawn="1"/>
        </p:nvSpPr>
        <p:spPr bwMode="auto">
          <a:xfrm>
            <a:off x="539750" y="6467475"/>
            <a:ext cx="82089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200" b="1">
                <a:solidFill>
                  <a:schemeClr val="accent2"/>
                </a:solidFill>
              </a:rPr>
              <a:t>Евгений Трофименко			</a:t>
            </a:r>
            <a:r>
              <a:rPr lang="en-US" sz="1200" b="1">
                <a:solidFill>
                  <a:schemeClr val="accent2"/>
                </a:solidFill>
              </a:rPr>
              <a:t>		</a:t>
            </a:r>
            <a:r>
              <a:rPr lang="ru-RU" sz="1200" b="1">
                <a:solidFill>
                  <a:schemeClr val="accent2"/>
                </a:solidFill>
              </a:rPr>
              <a:t>	</a:t>
            </a:r>
            <a:r>
              <a:rPr lang="en-US" sz="1200" b="1">
                <a:solidFill>
                  <a:schemeClr val="accent2"/>
                </a:solidFill>
              </a:rPr>
              <a:t>info@promosite.ru</a:t>
            </a:r>
            <a:endParaRPr lang="en-GB" sz="1200" b="1">
              <a:solidFill>
                <a:schemeClr val="accent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tools.promosite.ru/" TargetMode="External"/><Relationship Id="rId2" Type="http://schemas.openxmlformats.org/officeDocument/2006/relationships/hyperlink" Target="mailto:info@promosite.r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tools.promosite.ru/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tools.promosite.ru/" TargetMode="External"/><Relationship Id="rId2" Type="http://schemas.openxmlformats.org/officeDocument/2006/relationships/hyperlink" Target="mailto:info@promosite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14375" y="785813"/>
            <a:ext cx="7772400" cy="2457450"/>
          </a:xfrm>
        </p:spPr>
        <p:txBody>
          <a:bodyPr/>
          <a:lstStyle/>
          <a:p>
            <a:pPr eaLnBrk="1" hangingPunct="1"/>
            <a:r>
              <a:rPr lang="ru-RU" dirty="0" err="1" smtClean="0"/>
              <a:t>Переформулировки</a:t>
            </a:r>
            <a:r>
              <a:rPr lang="ru-RU" dirty="0" smtClean="0"/>
              <a:t> поисковых запросов в </a:t>
            </a:r>
            <a:r>
              <a:rPr lang="ru-RU" dirty="0" err="1" smtClean="0"/>
              <a:t>Яндексе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85813" y="3357563"/>
            <a:ext cx="7786687" cy="257175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Трофименко Евгений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err="1">
                <a:solidFill>
                  <a:schemeClr val="tx1">
                    <a:tint val="75000"/>
                  </a:schemeClr>
                </a:solidFill>
              </a:rPr>
              <a:t>сЭо-эксперт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hlinkClick r:id="rId2"/>
              </a:rPr>
              <a:t>info@promosite.ru</a:t>
            </a:r>
            <a:endParaRPr lang="en-US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hlinkClick r:id="rId3"/>
              </a:rPr>
              <a:t>http://tools.promosite.ru/</a:t>
            </a:r>
            <a:endParaRPr lang="en-US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en-US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Я</a:t>
            </a:r>
            <a:r>
              <a:rPr lang="ru-RU" dirty="0" smtClean="0"/>
              <a:t>: Переформулировки-2004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07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Были обнаружены осенью 2004 года</a:t>
            </a:r>
            <a:r>
              <a:rPr lang="en-US" dirty="0" smtClean="0"/>
              <a:t>.</a:t>
            </a:r>
            <a:endParaRPr lang="en-US" dirty="0"/>
          </a:p>
          <a:p>
            <a:r>
              <a:rPr lang="ru-RU" dirty="0" smtClean="0"/>
              <a:t>«</a:t>
            </a:r>
            <a:r>
              <a:rPr lang="ru-RU" dirty="0" err="1"/>
              <a:t>П</a:t>
            </a:r>
            <a:r>
              <a:rPr lang="ru-RU" dirty="0" err="1" smtClean="0"/>
              <a:t>ереколдовки</a:t>
            </a:r>
            <a:r>
              <a:rPr lang="ru-RU" dirty="0" smtClean="0"/>
              <a:t>» в </a:t>
            </a:r>
            <a:r>
              <a:rPr lang="en-US" dirty="0" smtClean="0"/>
              <a:t>URL </a:t>
            </a:r>
            <a:r>
              <a:rPr lang="ru-RU" dirty="0" smtClean="0"/>
              <a:t>сохраненной копии</a:t>
            </a:r>
          </a:p>
          <a:p>
            <a:endParaRPr lang="ru-RU" dirty="0" smtClean="0"/>
          </a:p>
          <a:p>
            <a:r>
              <a:rPr lang="en-US" sz="2400" b="1" dirty="0" smtClean="0"/>
              <a:t>&amp;</a:t>
            </a:r>
            <a:r>
              <a:rPr lang="en-US" sz="2400" b="1" dirty="0" err="1" smtClean="0"/>
              <a:t>reqtext</a:t>
            </a:r>
            <a:r>
              <a:rPr lang="en-US" sz="2400" b="1" dirty="0" smtClean="0"/>
              <a:t>=(</a:t>
            </a:r>
            <a:r>
              <a:rPr lang="ru-RU" sz="2400" b="1" dirty="0" smtClean="0"/>
              <a:t>реальный::111 </a:t>
            </a:r>
            <a:r>
              <a:rPr lang="en-US" sz="2400" b="1" dirty="0" smtClean="0"/>
              <a:t>&amp; </a:t>
            </a:r>
            <a:r>
              <a:rPr lang="ru-RU" sz="2400" b="1" dirty="0" smtClean="0"/>
              <a:t>запрос::222</a:t>
            </a:r>
            <a:r>
              <a:rPr lang="en-US" sz="2400" b="1" dirty="0" smtClean="0"/>
              <a:t>)//6</a:t>
            </a:r>
          </a:p>
          <a:p>
            <a:endParaRPr lang="en-US" dirty="0"/>
          </a:p>
          <a:p>
            <a:r>
              <a:rPr lang="ru-RU" dirty="0" smtClean="0"/>
              <a:t>Использовались для:</a:t>
            </a:r>
          </a:p>
          <a:p>
            <a:pPr marL="342900" indent="-342900">
              <a:buAutoNum type="arabicPeriod"/>
            </a:pPr>
            <a:r>
              <a:rPr lang="ru-RU" dirty="0" smtClean="0"/>
              <a:t>Расширения запроса другими словами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Усиления влияния отдельных слов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Ограничения расстояний между словами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Установка контрастности слов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Примеры-2004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07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dirty="0" smtClean="0"/>
              <a:t>Расширение запроса другими словами</a:t>
            </a:r>
          </a:p>
          <a:p>
            <a:pPr marL="342900" indent="-342900"/>
            <a:r>
              <a:rPr lang="ru-RU" b="1" dirty="0" smtClean="0"/>
              <a:t>что такое ААА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=</a:t>
            </a:r>
            <a:r>
              <a:rPr lang="en-US" dirty="0" smtClean="0">
                <a:solidFill>
                  <a:srgbClr val="FF0000"/>
                </a:solidFill>
              </a:rPr>
              <a:t>&gt;</a:t>
            </a:r>
            <a:r>
              <a:rPr lang="en-US" dirty="0" smtClean="0"/>
              <a:t> </a:t>
            </a:r>
            <a:r>
              <a:rPr lang="ru-RU" b="1" dirty="0" smtClean="0"/>
              <a:t>ААА</a:t>
            </a:r>
            <a:r>
              <a:rPr lang="en-US" dirty="0" smtClean="0"/>
              <a:t> </a:t>
            </a:r>
            <a:r>
              <a:rPr lang="ru-RU" dirty="0" smtClean="0"/>
              <a:t>!%</a:t>
            </a:r>
            <a:r>
              <a:rPr lang="ru-RU" b="1" dirty="0" smtClean="0"/>
              <a:t>это</a:t>
            </a:r>
            <a:r>
              <a:rPr lang="ru-RU" dirty="0" smtClean="0"/>
              <a:t>::359 &amp;/(-2 4) %</a:t>
            </a:r>
            <a:r>
              <a:rPr lang="ru-RU" b="1" dirty="0" smtClean="0"/>
              <a:t>означает</a:t>
            </a:r>
            <a:r>
              <a:rPr lang="ru-RU" dirty="0" smtClean="0"/>
              <a:t>::16316 &amp;/(-2 4) %</a:t>
            </a:r>
            <a:r>
              <a:rPr lang="ru-RU" b="1" dirty="0" smtClean="0"/>
              <a:t>аббревиатура</a:t>
            </a:r>
            <a:r>
              <a:rPr lang="ru-RU" dirty="0" smtClean="0"/>
              <a:t>::334021 &amp;/(-2 4) %</a:t>
            </a:r>
            <a:r>
              <a:rPr lang="ru-RU" b="1" dirty="0" smtClean="0"/>
              <a:t>расшифровывается</a:t>
            </a:r>
            <a:r>
              <a:rPr lang="ru-RU" dirty="0" smtClean="0"/>
              <a:t>::183623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Усиление влияния отдельных слов</a:t>
            </a:r>
          </a:p>
          <a:p>
            <a:pPr marL="342900" indent="-342900"/>
            <a:r>
              <a:rPr lang="ru-RU" b="1" dirty="0" err="1"/>
              <a:t>л</a:t>
            </a:r>
            <a:r>
              <a:rPr lang="ru-RU" b="1" dirty="0" err="1" smtClean="0"/>
              <a:t>оренциан</a:t>
            </a:r>
            <a:r>
              <a:rPr lang="en-US" b="1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=</a:t>
            </a:r>
            <a:r>
              <a:rPr lang="en-US" dirty="0" smtClean="0">
                <a:solidFill>
                  <a:srgbClr val="FF0000"/>
                </a:solidFill>
              </a:rPr>
              <a:t>&gt;</a:t>
            </a:r>
            <a:r>
              <a:rPr lang="ru-RU" b="1" dirty="0" smtClean="0"/>
              <a:t> (лоренциан::2063133498 &amp;/(0 0) !!%лоренциан::2063133498)</a:t>
            </a:r>
            <a:endParaRPr lang="ru-RU" dirty="0" smtClean="0"/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Ограничение расстояний между словами</a:t>
            </a:r>
          </a:p>
          <a:p>
            <a:pPr marL="342900" indent="-342900"/>
            <a:r>
              <a:rPr lang="ru-RU" b="1" dirty="0" smtClean="0"/>
              <a:t>новый год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=&gt;</a:t>
            </a:r>
            <a:r>
              <a:rPr lang="ru-RU" dirty="0" smtClean="0"/>
              <a:t> </a:t>
            </a:r>
            <a:r>
              <a:rPr lang="ru-RU" b="1" dirty="0" smtClean="0"/>
              <a:t>(новый::532 &amp;/(-1 3) год::502)</a:t>
            </a:r>
            <a:endParaRPr lang="ru-RU" dirty="0" smtClean="0"/>
          </a:p>
          <a:p>
            <a:pPr marL="342900" indent="-342900"/>
            <a:endParaRPr lang="ru-RU" dirty="0"/>
          </a:p>
          <a:p>
            <a:pPr marL="342900" indent="-342900"/>
            <a:r>
              <a:rPr lang="ru-RU" dirty="0" smtClean="0"/>
              <a:t>Установка контрастности слов – </a:t>
            </a:r>
            <a:r>
              <a:rPr lang="ru-RU" dirty="0" err="1" smtClean="0"/>
              <a:t>двоеточечный</a:t>
            </a:r>
            <a:r>
              <a:rPr lang="ru-RU" dirty="0" smtClean="0"/>
              <a:t> вес.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/>
            <a:r>
              <a:rPr lang="ru-RU" dirty="0" smtClean="0"/>
              <a:t>В общем, все как и сейчас. Прожил </a:t>
            </a:r>
            <a:r>
              <a:rPr lang="en-US" dirty="0" err="1" smtClean="0"/>
              <a:t>reqtext</a:t>
            </a:r>
            <a:r>
              <a:rPr lang="ru-RU" dirty="0" smtClean="0"/>
              <a:t> до весны 2007.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err="1" smtClean="0"/>
              <a:t>Переформулировки</a:t>
            </a:r>
            <a:r>
              <a:rPr lang="ru-RU" dirty="0" smtClean="0"/>
              <a:t> -2008</a:t>
            </a:r>
            <a:endParaRPr lang="ru-RU" dirty="0" smtClean="0"/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714375" y="1857375"/>
            <a:ext cx="7786688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Лето 2008 – введены </a:t>
            </a:r>
            <a:r>
              <a:rPr lang="ru-RU" b="1" dirty="0" err="1"/>
              <a:t>переформулировки</a:t>
            </a:r>
            <a:r>
              <a:rPr lang="ru-RU" b="1" dirty="0"/>
              <a:t> запросов:</a:t>
            </a:r>
          </a:p>
          <a:p>
            <a:r>
              <a:rPr lang="ru-RU" sz="1400" dirty="0"/>
              <a:t>Теперь поиск </a:t>
            </a:r>
            <a:r>
              <a:rPr lang="ru-RU" sz="1400" dirty="0" err="1"/>
              <a:t>Яндекса</a:t>
            </a:r>
            <a:r>
              <a:rPr lang="ru-RU" sz="1400" dirty="0"/>
              <a:t> (версия "Магадан") еще учитывает следующие отношения: </a:t>
            </a:r>
          </a:p>
          <a:p>
            <a:r>
              <a:rPr lang="ru-RU" sz="1400" dirty="0"/>
              <a:t>а) некоторые типы переходов из одной части речи в другую ("</a:t>
            </a:r>
            <a:r>
              <a:rPr lang="ru-RU" sz="1400" dirty="0" err="1"/>
              <a:t>гамбург</a:t>
            </a:r>
            <a:r>
              <a:rPr lang="ru-RU" sz="1400" dirty="0"/>
              <a:t>" -&gt; "гамбургский"); </a:t>
            </a:r>
          </a:p>
          <a:p>
            <a:r>
              <a:rPr lang="ru-RU" sz="1400" dirty="0"/>
              <a:t>б) транслитерация ("</a:t>
            </a:r>
            <a:r>
              <a:rPr lang="ru-RU" sz="1400" dirty="0" err="1"/>
              <a:t>mazda</a:t>
            </a:r>
            <a:r>
              <a:rPr lang="ru-RU" sz="1400" dirty="0"/>
              <a:t>" -&gt; "</a:t>
            </a:r>
            <a:r>
              <a:rPr lang="ru-RU" sz="1400" dirty="0" err="1"/>
              <a:t>мазда</a:t>
            </a:r>
            <a:r>
              <a:rPr lang="ru-RU" sz="1400" dirty="0"/>
              <a:t>"); </a:t>
            </a:r>
          </a:p>
          <a:p>
            <a:r>
              <a:rPr lang="ru-RU" sz="1400" dirty="0"/>
              <a:t>в) аббревиатуры (МГУ -&gt; Московский государственный университет).</a:t>
            </a:r>
          </a:p>
          <a:p>
            <a:endParaRPr lang="ru-RU" dirty="0"/>
          </a:p>
          <a:p>
            <a:r>
              <a:rPr lang="ru-RU" dirty="0" smtClean="0"/>
              <a:t>А также существенно ослаблены ограничения расстояний </a:t>
            </a:r>
            <a:r>
              <a:rPr lang="ru-RU" dirty="0"/>
              <a:t>(поиск соседних слов в пределах документа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dirty="0" smtClean="0"/>
              <a:t>Ограничения расстояний можно было подобрать перебором</a:t>
            </a:r>
          </a:p>
          <a:p>
            <a:r>
              <a:rPr lang="ru-RU" sz="2000" b="1" dirty="0"/>
              <a:t>(+слова +запроса) ~~ (+слова [</a:t>
            </a:r>
            <a:r>
              <a:rPr lang="ru-RU" sz="2000" b="1" dirty="0" smtClean="0"/>
              <a:t>ОПЕРАТОР] </a:t>
            </a:r>
            <a:r>
              <a:rPr lang="ru-RU" sz="2000" b="1" dirty="0"/>
              <a:t>+запроса</a:t>
            </a:r>
            <a:r>
              <a:rPr lang="ru-RU" sz="2000" b="1" dirty="0" smtClean="0"/>
              <a:t>)</a:t>
            </a:r>
          </a:p>
          <a:p>
            <a:endParaRPr lang="ru-RU" b="1" dirty="0"/>
          </a:p>
          <a:p>
            <a:r>
              <a:rPr lang="ru-RU" dirty="0" smtClean="0"/>
              <a:t>Однако сейчас это «вылечено».</a:t>
            </a:r>
          </a:p>
          <a:p>
            <a:endParaRPr lang="ru-RU" dirty="0"/>
          </a:p>
          <a:p>
            <a:r>
              <a:rPr lang="ru-RU" dirty="0" smtClean="0"/>
              <a:t>Но зато появились подсказки в </a:t>
            </a:r>
            <a:r>
              <a:rPr lang="en-US" dirty="0" smtClean="0"/>
              <a:t>XML</a:t>
            </a:r>
            <a:r>
              <a:rPr lang="ru-RU" dirty="0" smtClean="0"/>
              <a:t> по опечаткам и варианты исправления исходного запроса.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err="1" smtClean="0"/>
              <a:t>Опечаточник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en-US" dirty="0" smtClean="0"/>
              <a:t>XML</a:t>
            </a:r>
            <a:endParaRPr lang="ru-RU" dirty="0" smtClean="0"/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714375" y="1857375"/>
            <a:ext cx="77866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Есть несколько типов опечаток: </a:t>
            </a:r>
            <a:r>
              <a:rPr lang="en-US" b="1" dirty="0" err="1" smtClean="0"/>
              <a:t>Volapyuk</a:t>
            </a:r>
            <a:r>
              <a:rPr lang="ru-RU" b="1" dirty="0" smtClean="0"/>
              <a:t>, </a:t>
            </a:r>
            <a:r>
              <a:rPr lang="en-US" b="1" dirty="0" err="1" smtClean="0"/>
              <a:t>Undash</a:t>
            </a:r>
            <a:r>
              <a:rPr lang="ru-RU" dirty="0" smtClean="0"/>
              <a:t> и др.</a:t>
            </a:r>
          </a:p>
          <a:p>
            <a:endParaRPr lang="ru-RU" dirty="0" smtClean="0"/>
          </a:p>
          <a:p>
            <a:r>
              <a:rPr lang="ru-RU" dirty="0" smtClean="0"/>
              <a:t>При комбинации нескольких вариантов опечаток «случайно» выдавался переформулированный запрос:</a:t>
            </a:r>
          </a:p>
          <a:p>
            <a:r>
              <a:rPr lang="ru-RU" b="1" dirty="0" smtClean="0"/>
              <a:t>(</a:t>
            </a:r>
            <a:r>
              <a:rPr lang="ru-RU" b="1" dirty="0" err="1"/>
              <a:t>fizi-olog</a:t>
            </a:r>
            <a:r>
              <a:rPr lang="ru-RU" b="1" dirty="0"/>
              <a:t>) (поисковая оптимизация</a:t>
            </a:r>
            <a:r>
              <a:rPr lang="ru-RU" b="1" dirty="0" smtClean="0"/>
              <a:t>)</a:t>
            </a:r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=&gt;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&lt;</a:t>
            </a:r>
            <a:r>
              <a:rPr lang="en-US" dirty="0" err="1"/>
              <a:t>reask</a:t>
            </a:r>
            <a:r>
              <a:rPr lang="ru-RU" dirty="0"/>
              <a:t>&gt;</a:t>
            </a:r>
          </a:p>
          <a:p>
            <a:r>
              <a:rPr lang="en-US" dirty="0" smtClean="0"/>
              <a:t>	&lt;</a:t>
            </a:r>
            <a:r>
              <a:rPr lang="en-US" dirty="0"/>
              <a:t>rule&gt;</a:t>
            </a:r>
            <a:r>
              <a:rPr lang="en-US" dirty="0" err="1"/>
              <a:t>Undash</a:t>
            </a:r>
            <a:r>
              <a:rPr lang="en-US" dirty="0"/>
              <a:t>&lt;/rule&gt;</a:t>
            </a:r>
            <a:endParaRPr lang="ru-RU" dirty="0"/>
          </a:p>
          <a:p>
            <a:r>
              <a:rPr lang="en-US" dirty="0" smtClean="0"/>
              <a:t>	&lt;</a:t>
            </a:r>
            <a:r>
              <a:rPr lang="en-US" dirty="0"/>
              <a:t>source-text/&gt;</a:t>
            </a:r>
            <a:endParaRPr lang="ru-RU" dirty="0"/>
          </a:p>
          <a:p>
            <a:r>
              <a:rPr lang="en-US" dirty="0" smtClean="0"/>
              <a:t>	</a:t>
            </a:r>
            <a:r>
              <a:rPr lang="ru-RU" dirty="0" smtClean="0"/>
              <a:t>&lt;</a:t>
            </a:r>
            <a:r>
              <a:rPr lang="ru-RU" dirty="0" err="1"/>
              <a:t>text-to-show</a:t>
            </a:r>
            <a:r>
              <a:rPr lang="ru-RU" dirty="0"/>
              <a:t>/&gt;</a:t>
            </a:r>
          </a:p>
          <a:p>
            <a:r>
              <a:rPr lang="en-US" dirty="0" smtClean="0"/>
              <a:t>	</a:t>
            </a:r>
            <a:r>
              <a:rPr lang="ru-RU" dirty="0" smtClean="0"/>
              <a:t>&lt;</a:t>
            </a:r>
            <a:r>
              <a:rPr lang="ru-RU" dirty="0" err="1"/>
              <a:t>text</a:t>
            </a:r>
            <a:r>
              <a:rPr lang="ru-RU" dirty="0"/>
              <a:t>&gt;(fizi::61543020-olog::1234567) </a:t>
            </a:r>
            <a:r>
              <a:rPr lang="ru-RU" b="1" dirty="0"/>
              <a:t>((поисковая::17483 ^ поисковик::65545) &amp;&amp;/(-32768 32768) (оптимизация::32653 ^ оптимизировать::95157 ^ оптимизироваться::4208069))</a:t>
            </a:r>
          </a:p>
          <a:p>
            <a:r>
              <a:rPr lang="en-US" dirty="0" smtClean="0"/>
              <a:t>	</a:t>
            </a:r>
            <a:r>
              <a:rPr lang="ru-RU" dirty="0" smtClean="0"/>
              <a:t>&lt;/</a:t>
            </a:r>
            <a:r>
              <a:rPr lang="ru-RU" dirty="0" err="1"/>
              <a:t>text</a:t>
            </a:r>
            <a:r>
              <a:rPr lang="ru-RU" dirty="0"/>
              <a:t>&gt;</a:t>
            </a:r>
          </a:p>
          <a:p>
            <a:r>
              <a:rPr lang="ru-RU" dirty="0"/>
              <a:t>&lt;/</a:t>
            </a:r>
            <a:r>
              <a:rPr lang="ru-RU" dirty="0" err="1"/>
              <a:t>reask</a:t>
            </a:r>
            <a:r>
              <a:rPr lang="ru-RU" dirty="0"/>
              <a:t>&gt;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Выкачка</a:t>
            </a:r>
            <a:endParaRPr lang="ru-RU" dirty="0" smtClean="0"/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714375" y="1857375"/>
            <a:ext cx="778668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err="1" smtClean="0"/>
              <a:t>Генерим</a:t>
            </a:r>
            <a:r>
              <a:rPr lang="ru-RU" sz="2400" dirty="0" smtClean="0"/>
              <a:t> экспериментальный массив со всеми словами русского языка (было 5М)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 smtClean="0"/>
              <a:t>Ищем другие воляпюки (20К)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/>
            <a:r>
              <a:rPr lang="ru-RU" sz="2400" dirty="0" smtClean="0"/>
              <a:t>=</a:t>
            </a:r>
            <a:r>
              <a:rPr lang="en-US" sz="2400" dirty="0" smtClean="0"/>
              <a:t>&gt;</a:t>
            </a:r>
            <a:endParaRPr lang="ru-RU" sz="2400" dirty="0" smtClean="0"/>
          </a:p>
          <a:p>
            <a:pPr marL="342900" indent="-342900"/>
            <a:endParaRPr lang="ru-RU" sz="2400" dirty="0" smtClean="0"/>
          </a:p>
          <a:p>
            <a:pPr marL="342900" indent="-342900"/>
            <a:r>
              <a:rPr lang="ru-RU" sz="2400" dirty="0" smtClean="0"/>
              <a:t>выкачиваем </a:t>
            </a:r>
            <a:r>
              <a:rPr lang="ru-RU" sz="2400" dirty="0" err="1" smtClean="0"/>
              <a:t>переформулировки</a:t>
            </a:r>
            <a:r>
              <a:rPr lang="ru-RU" sz="2400" dirty="0" smtClean="0"/>
              <a:t> по </a:t>
            </a:r>
            <a:r>
              <a:rPr lang="ru-RU" sz="2400" b="1" dirty="0" smtClean="0"/>
              <a:t>1.3М запросов</a:t>
            </a:r>
          </a:p>
          <a:p>
            <a:pPr marL="342900" indent="-342900"/>
            <a:endParaRPr lang="ru-RU" sz="2400" dirty="0" smtClean="0"/>
          </a:p>
          <a:p>
            <a:pPr marL="342900" indent="-342900"/>
            <a:r>
              <a:rPr lang="ru-RU" sz="2400" dirty="0" smtClean="0"/>
              <a:t>… нашли и закрыли. </a:t>
            </a:r>
            <a:r>
              <a:rPr lang="ru-RU" sz="2400" dirty="0" smtClean="0">
                <a:sym typeface="Wingdings" pitchFamily="2" charset="2"/>
              </a:rPr>
              <a:t></a:t>
            </a:r>
          </a:p>
          <a:p>
            <a:pPr marL="342900" indent="-342900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3786188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3200" kern="1200" dirty="0" smtClean="0"/>
              <a:t>Пример </a:t>
            </a:r>
            <a:r>
              <a:rPr lang="ru-RU" sz="3200" kern="1200" dirty="0" err="1"/>
              <a:t>переформулировки</a:t>
            </a:r>
            <a:r>
              <a:rPr lang="ru-RU" sz="3200" kern="1200" dirty="0"/>
              <a:t>:</a:t>
            </a:r>
            <a:r>
              <a:rPr lang="ru-RU" kern="1200" dirty="0"/>
              <a:t/>
            </a:r>
            <a:br>
              <a:rPr lang="ru-RU" kern="1200" dirty="0"/>
            </a:br>
            <a:r>
              <a:rPr lang="ru-RU" kern="1200" dirty="0">
                <a:solidFill>
                  <a:srgbClr val="FF0000"/>
                </a:solidFill>
              </a:rPr>
              <a:t>продвижение сайтов</a:t>
            </a:r>
            <a:r>
              <a:rPr lang="ru-RU" kern="1200" dirty="0"/>
              <a:t/>
            </a:r>
            <a:br>
              <a:rPr lang="ru-RU" kern="1200" dirty="0"/>
            </a:br>
            <a:r>
              <a:rPr lang="ru-RU" sz="2400" kern="1200" dirty="0">
                <a:solidFill>
                  <a:schemeClr val="bg1">
                    <a:lumMod val="65000"/>
                  </a:schemeClr>
                </a:solidFill>
              </a:rPr>
              <a:t>=</a:t>
            </a:r>
            <a:r>
              <a:rPr lang="en-US" sz="2400" kern="1200" dirty="0">
                <a:solidFill>
                  <a:schemeClr val="bg1">
                    <a:lumMod val="65000"/>
                  </a:schemeClr>
                </a:solidFill>
              </a:rPr>
              <a:t>&gt;</a:t>
            </a:r>
            <a:r>
              <a:rPr lang="ru-RU" sz="2400" kern="1200" dirty="0">
                <a:solidFill>
                  <a:schemeClr val="bg1">
                    <a:lumMod val="65000"/>
                  </a:schemeClr>
                </a:solidFill>
              </a:rPr>
              <a:t> становится:</a:t>
            </a:r>
            <a:r>
              <a:rPr lang="en-US" kern="1200" dirty="0"/>
              <a:t/>
            </a:r>
            <a:br>
              <a:rPr lang="en-US" kern="1200" dirty="0"/>
            </a:br>
            <a:r>
              <a:rPr lang="ru-RU" sz="2400" b="1" kern="1200" dirty="0">
                <a:solidFill>
                  <a:srgbClr val="FF0000"/>
                </a:solidFill>
              </a:rPr>
              <a:t>(продвижение::19047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^ ((про::2793-движение::8030))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^ продвигать::40288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^ продвигаться::199208)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&amp;&amp;/(-32768 32768) сайтов::410</a:t>
            </a:r>
            <a:endParaRPr lang="ru-RU" kern="1200" dirty="0"/>
          </a:p>
        </p:txBody>
      </p:sp>
      <p:sp>
        <p:nvSpPr>
          <p:cNvPr id="17411" name="Прямоугольник 3"/>
          <p:cNvSpPr>
            <a:spLocks noChangeArrowheads="1"/>
          </p:cNvSpPr>
          <p:nvPr/>
        </p:nvSpPr>
        <p:spPr bwMode="auto">
          <a:xfrm>
            <a:off x="642938" y="4429132"/>
            <a:ext cx="778668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/>
              <a:t>Новые части речи, </a:t>
            </a:r>
            <a:r>
              <a:rPr lang="ru-RU" dirty="0" err="1"/>
              <a:t>транслит</a:t>
            </a:r>
            <a:r>
              <a:rPr lang="ru-RU" dirty="0"/>
              <a:t>, аббревиатуры</a:t>
            </a:r>
          </a:p>
          <a:p>
            <a:pPr>
              <a:buFont typeface="Arial" charset="0"/>
              <a:buChar char="•"/>
            </a:pPr>
            <a:r>
              <a:rPr lang="ru-RU" dirty="0"/>
              <a:t>Большие расстояния</a:t>
            </a:r>
          </a:p>
          <a:p>
            <a:pPr>
              <a:buFont typeface="Arial" charset="0"/>
              <a:buChar char="•"/>
            </a:pPr>
            <a:r>
              <a:rPr lang="ru-RU" dirty="0"/>
              <a:t>«</a:t>
            </a:r>
            <a:r>
              <a:rPr lang="ru-RU" dirty="0" err="1"/>
              <a:t>двоеточечные</a:t>
            </a:r>
            <a:r>
              <a:rPr lang="ru-RU" dirty="0"/>
              <a:t>» веса</a:t>
            </a:r>
          </a:p>
          <a:p>
            <a:pPr>
              <a:buFont typeface="Arial" charset="0"/>
              <a:buChar char="•"/>
            </a:pPr>
            <a:r>
              <a:rPr lang="ru-RU" dirty="0"/>
              <a:t>Оператор </a:t>
            </a:r>
            <a:r>
              <a:rPr lang="en-US" dirty="0"/>
              <a:t>^ (</a:t>
            </a:r>
            <a:r>
              <a:rPr lang="ru-RU" dirty="0"/>
              <a:t>терм не обязан присутствовать, но если есть, это плюс</a:t>
            </a:r>
            <a:r>
              <a:rPr lang="en-US" dirty="0"/>
              <a:t>)</a:t>
            </a:r>
            <a:endParaRPr lang="ru-RU" dirty="0"/>
          </a:p>
          <a:p>
            <a:pPr>
              <a:buFont typeface="Arial" charset="0"/>
              <a:buChar char="•"/>
            </a:pPr>
            <a:r>
              <a:rPr lang="ru-RU" dirty="0"/>
              <a:t>Точные фразы и ограничения расстояний</a:t>
            </a:r>
          </a:p>
          <a:p>
            <a:pPr>
              <a:buFont typeface="Arial" charset="0"/>
              <a:buChar char="•"/>
            </a:pPr>
            <a:r>
              <a:rPr lang="ru-RU" dirty="0"/>
              <a:t>Почему-то возвратные глаголы тоже отдельно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транслитерация слов</a:t>
            </a:r>
            <a:endParaRPr lang="ru-RU" dirty="0" smtClean="0"/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642938" y="1928802"/>
            <a:ext cx="778668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err="1" smtClean="0"/>
              <a:t>ютуб</a:t>
            </a:r>
            <a:endParaRPr lang="ru-RU" sz="2400" b="1" dirty="0" smtClean="0"/>
          </a:p>
          <a:p>
            <a:r>
              <a:rPr lang="ru-RU" sz="2400" dirty="0" smtClean="0"/>
              <a:t>ютуб</a:t>
            </a:r>
            <a:r>
              <a:rPr lang="ru-RU" sz="2400" dirty="0" smtClean="0"/>
              <a:t>::956008 ^ </a:t>
            </a:r>
            <a:r>
              <a:rPr lang="en-US" sz="2400" dirty="0" err="1" smtClean="0">
                <a:solidFill>
                  <a:srgbClr val="FF0000"/>
                </a:solidFill>
              </a:rPr>
              <a:t>utube</a:t>
            </a:r>
            <a:r>
              <a:rPr lang="en-US" sz="2400" dirty="0" smtClean="0"/>
              <a:t>::6608646 ^ </a:t>
            </a:r>
            <a:r>
              <a:rPr lang="en-US" sz="2400" dirty="0" err="1" smtClean="0">
                <a:solidFill>
                  <a:srgbClr val="FF0000"/>
                </a:solidFill>
              </a:rPr>
              <a:t>yutub</a:t>
            </a:r>
            <a:r>
              <a:rPr lang="en-US" sz="2400" dirty="0" smtClean="0"/>
              <a:t>::27352453 </a:t>
            </a:r>
          </a:p>
          <a:p>
            <a:r>
              <a:rPr lang="en-US" sz="2400" dirty="0" smtClean="0"/>
              <a:t>^ ((</a:t>
            </a:r>
            <a:r>
              <a:rPr lang="ru-RU" sz="2400" dirty="0" smtClean="0">
                <a:solidFill>
                  <a:srgbClr val="FF0000"/>
                </a:solidFill>
              </a:rPr>
              <a:t>ю</a:t>
            </a:r>
            <a:r>
              <a:rPr lang="ru-RU" sz="2400" dirty="0" smtClean="0"/>
              <a:t>::7853-</a:t>
            </a:r>
            <a:r>
              <a:rPr lang="ru-RU" sz="2400" dirty="0" smtClean="0">
                <a:solidFill>
                  <a:srgbClr val="FF0000"/>
                </a:solidFill>
              </a:rPr>
              <a:t>туб</a:t>
            </a:r>
            <a:r>
              <a:rPr lang="ru-RU" sz="2400" dirty="0" smtClean="0"/>
              <a:t>::342977))</a:t>
            </a:r>
          </a:p>
          <a:p>
            <a:endParaRPr lang="ru-RU" sz="2400" b="1" dirty="0" smtClean="0"/>
          </a:p>
          <a:p>
            <a:endParaRPr lang="ru-RU" sz="2400" b="1" dirty="0" smtClean="0"/>
          </a:p>
          <a:p>
            <a:r>
              <a:rPr lang="en-US" sz="2400" b="1" dirty="0" err="1"/>
              <a:t>h</a:t>
            </a:r>
            <a:r>
              <a:rPr lang="en-US" sz="2400" b="1" dirty="0" err="1" smtClean="0"/>
              <a:t>yundai</a:t>
            </a:r>
            <a:endParaRPr lang="en-US" sz="2400" b="1" dirty="0" smtClean="0"/>
          </a:p>
          <a:p>
            <a:r>
              <a:rPr lang="en-US" sz="2400" dirty="0" err="1" smtClean="0"/>
              <a:t>hyundai</a:t>
            </a:r>
            <a:r>
              <a:rPr lang="en-US" sz="2400" dirty="0" smtClean="0"/>
              <a:t>::93536 ^ !!</a:t>
            </a:r>
            <a:r>
              <a:rPr lang="ru-RU" sz="2400" dirty="0" smtClean="0">
                <a:solidFill>
                  <a:srgbClr val="FF0000"/>
                </a:solidFill>
              </a:rPr>
              <a:t>хюндай</a:t>
            </a:r>
            <a:r>
              <a:rPr lang="ru-RU" sz="2400" dirty="0" smtClean="0"/>
              <a:t>::70910356 </a:t>
            </a:r>
            <a:endParaRPr lang="en-US" sz="2400" dirty="0" smtClean="0"/>
          </a:p>
          <a:p>
            <a:r>
              <a:rPr lang="ru-RU" sz="2400" dirty="0" smtClean="0"/>
              <a:t>^ !!</a:t>
            </a:r>
            <a:r>
              <a:rPr lang="ru-RU" sz="2400" dirty="0" smtClean="0">
                <a:solidFill>
                  <a:srgbClr val="FF0000"/>
                </a:solidFill>
              </a:rPr>
              <a:t>хендай</a:t>
            </a:r>
            <a:r>
              <a:rPr lang="ru-RU" sz="2400" dirty="0" smtClean="0"/>
              <a:t>::709103565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ограничения расстояний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10% </a:t>
            </a:r>
            <a:r>
              <a:rPr lang="ru-RU" dirty="0" smtClean="0">
                <a:solidFill>
                  <a:srgbClr val="FF0000"/>
                </a:solidFill>
              </a:rPr>
              <a:t>запросов!</a:t>
            </a:r>
            <a:endParaRPr lang="ru-RU" kern="1200" dirty="0">
              <a:solidFill>
                <a:srgbClr val="FF0000"/>
              </a:solidFill>
            </a:endParaRP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 smtClean="0"/>
              <a:t>рабочий стол обои</a:t>
            </a:r>
          </a:p>
          <a:p>
            <a:r>
              <a:rPr lang="ru-RU" sz="2000" dirty="0" smtClean="0"/>
              <a:t>рабочий::4494 </a:t>
            </a:r>
            <a:r>
              <a:rPr lang="ru-RU" sz="2000" b="1" dirty="0" smtClean="0">
                <a:solidFill>
                  <a:srgbClr val="FF0000"/>
                </a:solidFill>
              </a:rPr>
              <a:t>&amp;/(-1 1) </a:t>
            </a:r>
            <a:r>
              <a:rPr lang="ru-RU" sz="2000" dirty="0" smtClean="0"/>
              <a:t>стол::6379 &amp;&amp;/(-32768 32768) обои::7086</a:t>
            </a:r>
          </a:p>
          <a:p>
            <a:endParaRPr lang="ru-RU" sz="2000" b="1" dirty="0"/>
          </a:p>
          <a:p>
            <a:endParaRPr lang="fi-FI" sz="2000" b="1" dirty="0" smtClean="0"/>
          </a:p>
          <a:p>
            <a:r>
              <a:rPr lang="fi-FI" sz="2000" b="1" dirty="0" smtClean="0"/>
              <a:t>6300 nokia</a:t>
            </a:r>
          </a:p>
          <a:p>
            <a:r>
              <a:rPr lang="fi-FI" sz="2000" dirty="0" smtClean="0"/>
              <a:t>6300::270856 </a:t>
            </a:r>
            <a:r>
              <a:rPr lang="fi-FI" sz="2000" b="1" dirty="0" smtClean="0">
                <a:solidFill>
                  <a:srgbClr val="FF0000"/>
                </a:solidFill>
              </a:rPr>
              <a:t>&amp;/(-3 3) </a:t>
            </a:r>
            <a:r>
              <a:rPr lang="fi-FI" sz="2000" dirty="0" smtClean="0"/>
              <a:t>nokia::12493</a:t>
            </a:r>
          </a:p>
          <a:p>
            <a:endParaRPr lang="en-US" sz="2000" b="1" dirty="0" smtClean="0"/>
          </a:p>
          <a:p>
            <a:endParaRPr lang="ru-RU" sz="2000" b="1" dirty="0" smtClean="0"/>
          </a:p>
          <a:p>
            <a:r>
              <a:rPr lang="ru-RU" sz="2000" b="1" dirty="0" smtClean="0"/>
              <a:t>нормативные документы дополнительного образования</a:t>
            </a:r>
          </a:p>
          <a:p>
            <a:r>
              <a:rPr lang="ru-RU" sz="2000" dirty="0" smtClean="0"/>
              <a:t>нормативные::20026 </a:t>
            </a:r>
            <a:r>
              <a:rPr lang="ru-RU" sz="2000" b="1" dirty="0" smtClean="0">
                <a:solidFill>
                  <a:srgbClr val="FF0000"/>
                </a:solidFill>
              </a:rPr>
              <a:t>&amp;/(-1 1) </a:t>
            </a:r>
            <a:r>
              <a:rPr lang="ru-RU" sz="2000" dirty="0" smtClean="0"/>
              <a:t>документы::3472 </a:t>
            </a:r>
            <a:r>
              <a:rPr lang="ru-RU" sz="2000" b="1" dirty="0" smtClean="0">
                <a:solidFill>
                  <a:srgbClr val="FF0000"/>
                </a:solidFill>
              </a:rPr>
              <a:t>&amp;&amp;/(-7 7) </a:t>
            </a:r>
            <a:r>
              <a:rPr lang="ru-RU" sz="2000" dirty="0" smtClean="0"/>
              <a:t>дополнительного::4085 </a:t>
            </a:r>
            <a:r>
              <a:rPr lang="ru-RU" sz="2000" b="1" dirty="0" smtClean="0">
                <a:solidFill>
                  <a:srgbClr val="FF0000"/>
                </a:solidFill>
              </a:rPr>
              <a:t>&amp;&amp;/(-7 7) </a:t>
            </a:r>
            <a:r>
              <a:rPr lang="ru-RU" sz="2000" dirty="0" smtClean="0"/>
              <a:t>образования::3396</a:t>
            </a:r>
          </a:p>
          <a:p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работа с фрагментами слов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разбиение и склейка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err="1" smtClean="0"/>
              <a:t>кинопоиск</a:t>
            </a:r>
            <a:endParaRPr lang="ru-RU" sz="2400" b="1" dirty="0" smtClean="0"/>
          </a:p>
          <a:p>
            <a:r>
              <a:rPr lang="ru-RU" sz="2400" dirty="0" smtClean="0"/>
              <a:t>кинопоиск::192359 ^ </a:t>
            </a:r>
            <a:r>
              <a:rPr lang="en-US" sz="2400" dirty="0" err="1" smtClean="0"/>
              <a:t>kinopoisk</a:t>
            </a:r>
            <a:r>
              <a:rPr lang="en-US" sz="2400" dirty="0" smtClean="0"/>
              <a:t>::830960 </a:t>
            </a:r>
            <a:endParaRPr lang="ru-RU" sz="2400" dirty="0" smtClean="0"/>
          </a:p>
          <a:p>
            <a:r>
              <a:rPr lang="en-US" sz="2400" dirty="0" smtClean="0"/>
              <a:t>^ ((</a:t>
            </a:r>
            <a:r>
              <a:rPr lang="ru-RU" sz="2400" dirty="0" smtClean="0">
                <a:solidFill>
                  <a:srgbClr val="FF0000"/>
                </a:solidFill>
              </a:rPr>
              <a:t>кино</a:t>
            </a:r>
            <a:r>
              <a:rPr lang="ru-RU" sz="2400" dirty="0" smtClean="0"/>
              <a:t>::4292-</a:t>
            </a:r>
            <a:r>
              <a:rPr lang="ru-RU" sz="2400" dirty="0" smtClean="0">
                <a:solidFill>
                  <a:srgbClr val="FF0000"/>
                </a:solidFill>
              </a:rPr>
              <a:t>поиск</a:t>
            </a:r>
            <a:r>
              <a:rPr lang="ru-RU" sz="2400" dirty="0" smtClean="0"/>
              <a:t>::775))</a:t>
            </a:r>
          </a:p>
          <a:p>
            <a:endParaRPr lang="ru-RU" sz="2400" b="1" dirty="0" smtClean="0"/>
          </a:p>
          <a:p>
            <a:r>
              <a:rPr lang="ru-RU" sz="2400" b="1" dirty="0" err="1" smtClean="0"/>
              <a:t>билайн</a:t>
            </a:r>
            <a:endParaRPr lang="ru-RU" sz="2400" b="1" dirty="0" smtClean="0"/>
          </a:p>
          <a:p>
            <a:r>
              <a:rPr lang="ru-RU" sz="2400" dirty="0" smtClean="0"/>
              <a:t>билайн::46541 ^ </a:t>
            </a:r>
            <a:r>
              <a:rPr lang="en-US" sz="2400" dirty="0" smtClean="0"/>
              <a:t>beeline::224866 </a:t>
            </a:r>
            <a:endParaRPr lang="ru-RU" sz="2400" dirty="0" smtClean="0"/>
          </a:p>
          <a:p>
            <a:r>
              <a:rPr lang="en-US" sz="2400" dirty="0" smtClean="0"/>
              <a:t>^ ((</a:t>
            </a:r>
            <a:r>
              <a:rPr lang="ru-RU" sz="2400" dirty="0" smtClean="0">
                <a:solidFill>
                  <a:srgbClr val="FF0000"/>
                </a:solidFill>
              </a:rPr>
              <a:t>би</a:t>
            </a:r>
            <a:r>
              <a:rPr lang="ru-RU" sz="2400" dirty="0" smtClean="0"/>
              <a:t>::45262-</a:t>
            </a:r>
            <a:r>
              <a:rPr lang="ru-RU" sz="2400" dirty="0" smtClean="0">
                <a:solidFill>
                  <a:srgbClr val="FF0000"/>
                </a:solidFill>
              </a:rPr>
              <a:t>лайн</a:t>
            </a:r>
            <a:r>
              <a:rPr lang="ru-RU" sz="2400" dirty="0" smtClean="0"/>
              <a:t>::28714))</a:t>
            </a:r>
          </a:p>
          <a:p>
            <a:endParaRPr lang="ru-RU" sz="2400" dirty="0"/>
          </a:p>
          <a:p>
            <a:r>
              <a:rPr lang="ru-RU" sz="2400" b="1" dirty="0" err="1"/>
              <a:t>dsl</a:t>
            </a:r>
            <a:r>
              <a:rPr lang="ru-RU" sz="2400" b="1" dirty="0"/>
              <a:t> 200</a:t>
            </a:r>
          </a:p>
          <a:p>
            <a:r>
              <a:rPr lang="ru-RU" sz="2400" dirty="0"/>
              <a:t>(dsl::91438 &amp;/(-1 1) 200::4936) | </a:t>
            </a:r>
            <a:r>
              <a:rPr lang="ru-RU" sz="2400" dirty="0">
                <a:solidFill>
                  <a:srgbClr val="FF0000"/>
                </a:solidFill>
              </a:rPr>
              <a:t>dsl200</a:t>
            </a:r>
            <a:r>
              <a:rPr lang="ru-RU" sz="2400" dirty="0"/>
              <a:t>::</a:t>
            </a:r>
            <a:r>
              <a:rPr lang="ru-RU" sz="2400" dirty="0" smtClean="0"/>
              <a:t>709103565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работа с фрагментами слов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Сколько бывает вариантов…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/>
              <a:t>w</a:t>
            </a:r>
            <a:r>
              <a:rPr lang="ru-RU" sz="2400" b="1" dirty="0" smtClean="0"/>
              <a:t>200i</a:t>
            </a:r>
          </a:p>
          <a:p>
            <a:endParaRPr lang="ru-RU" sz="2400" dirty="0"/>
          </a:p>
          <a:p>
            <a:r>
              <a:rPr lang="en-US" sz="2400" dirty="0"/>
              <a:t>w200i::4958766 </a:t>
            </a:r>
            <a:endParaRPr lang="en-US" sz="2400" dirty="0" smtClean="0"/>
          </a:p>
          <a:p>
            <a:r>
              <a:rPr lang="en-US" sz="2400" dirty="0" smtClean="0"/>
              <a:t>^ </a:t>
            </a:r>
            <a:r>
              <a:rPr lang="en-US" sz="2400" dirty="0"/>
              <a:t>(!(</a:t>
            </a:r>
            <a:r>
              <a:rPr lang="en-US" sz="2400" dirty="0">
                <a:solidFill>
                  <a:srgbClr val="FF0000"/>
                </a:solidFill>
              </a:rPr>
              <a:t>w</a:t>
            </a:r>
            <a:r>
              <a:rPr lang="en-US" sz="2400" dirty="0"/>
              <a:t>::1737 &amp;/(1 1) </a:t>
            </a:r>
            <a:r>
              <a:rPr lang="en-US" sz="2400" dirty="0">
                <a:solidFill>
                  <a:srgbClr val="FF0000"/>
                </a:solidFill>
              </a:rPr>
              <a:t>200</a:t>
            </a:r>
            <a:r>
              <a:rPr lang="en-US" sz="2400" dirty="0"/>
              <a:t>::5303 &amp;/(1 1)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dirty="0"/>
              <a:t>::199)) </a:t>
            </a:r>
            <a:endParaRPr lang="en-US" sz="2400" dirty="0" smtClean="0"/>
          </a:p>
          <a:p>
            <a:r>
              <a:rPr lang="en-US" sz="2400" dirty="0" smtClean="0"/>
              <a:t>^ </a:t>
            </a:r>
            <a:r>
              <a:rPr lang="en-US" sz="2400" dirty="0"/>
              <a:t>((</a:t>
            </a:r>
            <a:r>
              <a:rPr lang="en-US" sz="2400" dirty="0">
                <a:solidFill>
                  <a:srgbClr val="FF0000"/>
                </a:solidFill>
              </a:rPr>
              <a:t>w200</a:t>
            </a:r>
            <a:r>
              <a:rPr lang="en-US" sz="2400" dirty="0"/>
              <a:t>::633693 &amp;/(1 1) !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dirty="0"/>
              <a:t>::199)) </a:t>
            </a:r>
            <a:endParaRPr lang="en-US" sz="2400" dirty="0" smtClean="0"/>
          </a:p>
          <a:p>
            <a:r>
              <a:rPr lang="en-US" sz="2400" dirty="0" smtClean="0"/>
              <a:t>^ </a:t>
            </a:r>
            <a:r>
              <a:rPr lang="en-US" sz="2400" dirty="0"/>
              <a:t>((!</a:t>
            </a:r>
            <a:r>
              <a:rPr lang="en-US" sz="2400" dirty="0">
                <a:solidFill>
                  <a:srgbClr val="FF0000"/>
                </a:solidFill>
              </a:rPr>
              <a:t>w</a:t>
            </a:r>
            <a:r>
              <a:rPr lang="en-US" sz="2400" dirty="0"/>
              <a:t>::1737 &amp;/(1 1) </a:t>
            </a:r>
            <a:r>
              <a:rPr lang="en-US" sz="2400" dirty="0">
                <a:solidFill>
                  <a:srgbClr val="FF0000"/>
                </a:solidFill>
              </a:rPr>
              <a:t>200i</a:t>
            </a:r>
            <a:r>
              <a:rPr lang="en-US" sz="2400" dirty="0"/>
              <a:t>::23636785</a:t>
            </a:r>
            <a:r>
              <a:rPr lang="en-US" sz="2400" dirty="0" smtClean="0"/>
              <a:t>))</a:t>
            </a:r>
          </a:p>
          <a:p>
            <a:endParaRPr lang="en-US" sz="2400" dirty="0"/>
          </a:p>
          <a:p>
            <a:r>
              <a:rPr lang="ru-RU" sz="2400" dirty="0" smtClean="0"/>
              <a:t>…все варианты разбиений буква-цифра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основное: расширения слов</a:t>
            </a:r>
            <a:endParaRPr lang="ru-RU" dirty="0" smtClean="0"/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smtClean="0"/>
              <a:t>русская страховая компания</a:t>
            </a:r>
          </a:p>
          <a:p>
            <a:endParaRPr lang="ru-RU" sz="2400" b="1" dirty="0" smtClean="0"/>
          </a:p>
          <a:p>
            <a:r>
              <a:rPr lang="ru-RU" sz="2400" dirty="0" smtClean="0"/>
              <a:t>((</a:t>
            </a:r>
            <a:r>
              <a:rPr lang="ru-RU" sz="2400" dirty="0" smtClean="0">
                <a:solidFill>
                  <a:srgbClr val="FF0000"/>
                </a:solidFill>
              </a:rPr>
              <a:t>русская</a:t>
            </a:r>
            <a:r>
              <a:rPr lang="ru-RU" sz="2400" dirty="0" smtClean="0"/>
              <a:t>::1225 ^ </a:t>
            </a:r>
            <a:r>
              <a:rPr lang="ru-RU" sz="2400" dirty="0" smtClean="0">
                <a:solidFill>
                  <a:srgbClr val="FF0000"/>
                </a:solidFill>
              </a:rPr>
              <a:t>русско</a:t>
            </a:r>
            <a:r>
              <a:rPr lang="ru-RU" sz="2400" dirty="0" smtClean="0"/>
              <a:t>::49342) &amp;/(-1 3) ((</a:t>
            </a:r>
            <a:r>
              <a:rPr lang="ru-RU" sz="2400" dirty="0" smtClean="0">
                <a:solidFill>
                  <a:srgbClr val="FF0000"/>
                </a:solidFill>
              </a:rPr>
              <a:t>страховая</a:t>
            </a:r>
            <a:r>
              <a:rPr lang="ru-RU" sz="2400" dirty="0" smtClean="0"/>
              <a:t>::19855 ^ </a:t>
            </a:r>
            <a:r>
              <a:rPr lang="ru-RU" sz="2400" dirty="0" smtClean="0">
                <a:solidFill>
                  <a:srgbClr val="FF0000"/>
                </a:solidFill>
              </a:rPr>
              <a:t>страховка</a:t>
            </a:r>
            <a:r>
              <a:rPr lang="ru-RU" sz="2400" dirty="0" smtClean="0"/>
              <a:t>::74092 ^ </a:t>
            </a:r>
            <a:r>
              <a:rPr lang="ru-RU" sz="2400" dirty="0" smtClean="0">
                <a:solidFill>
                  <a:srgbClr val="FF0000"/>
                </a:solidFill>
              </a:rPr>
              <a:t>страховщик</a:t>
            </a:r>
            <a:r>
              <a:rPr lang="ru-RU" sz="2400" dirty="0" smtClean="0"/>
              <a:t>::125678 ^ </a:t>
            </a:r>
            <a:r>
              <a:rPr lang="ru-RU" sz="2400" dirty="0" smtClean="0">
                <a:solidFill>
                  <a:srgbClr val="FF0000"/>
                </a:solidFill>
              </a:rPr>
              <a:t>страхование</a:t>
            </a:r>
            <a:r>
              <a:rPr lang="ru-RU" sz="2400" dirty="0" smtClean="0"/>
              <a:t>::12393) &amp;&amp;/(-32768 32768) </a:t>
            </a:r>
            <a:r>
              <a:rPr lang="ru-RU" sz="2400" dirty="0" smtClean="0">
                <a:solidFill>
                  <a:srgbClr val="FF0000"/>
                </a:solidFill>
              </a:rPr>
              <a:t>компания</a:t>
            </a:r>
            <a:r>
              <a:rPr lang="ru-RU" sz="2400" dirty="0" smtClean="0"/>
              <a:t>::923) ^ </a:t>
            </a:r>
            <a:r>
              <a:rPr lang="ru-RU" sz="2400" dirty="0" smtClean="0">
                <a:solidFill>
                  <a:srgbClr val="FF0000"/>
                </a:solidFill>
              </a:rPr>
              <a:t>ск</a:t>
            </a:r>
            <a:r>
              <a:rPr lang="ru-RU" sz="2400" dirty="0" smtClean="0"/>
              <a:t>::55022) ^ !</a:t>
            </a:r>
            <a:r>
              <a:rPr lang="ru-RU" sz="2400" dirty="0" smtClean="0">
                <a:solidFill>
                  <a:srgbClr val="FF0000"/>
                </a:solidFill>
              </a:rPr>
              <a:t>рск</a:t>
            </a:r>
            <a:r>
              <a:rPr lang="ru-RU" sz="2400" dirty="0" smtClean="0"/>
              <a:t>::1487444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курьезы </a:t>
            </a:r>
            <a:r>
              <a:rPr lang="ru-RU" dirty="0" err="1" smtClean="0"/>
              <a:t>переформулировок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вряд ли только машины работают: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642938" y="2500305"/>
            <a:ext cx="778668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/>
              <a:t>партия </a:t>
            </a:r>
            <a:r>
              <a:rPr lang="ru-RU" sz="2400" b="1" dirty="0"/>
              <a:t>единая </a:t>
            </a:r>
            <a:r>
              <a:rPr lang="ru-RU" sz="2400" b="1" dirty="0" err="1" smtClean="0"/>
              <a:t>россия</a:t>
            </a:r>
            <a:endParaRPr lang="ru-RU" sz="2400" b="1" dirty="0" smtClean="0"/>
          </a:p>
          <a:p>
            <a:endParaRPr lang="ru-RU" sz="2400" dirty="0" smtClean="0"/>
          </a:p>
          <a:p>
            <a:r>
              <a:rPr lang="ru-RU" sz="2400" dirty="0" smtClean="0"/>
              <a:t>(</a:t>
            </a:r>
            <a:r>
              <a:rPr lang="ru-RU" sz="2400" dirty="0"/>
              <a:t>партия::10385 &amp;&amp;/(-32768 32768) ((единая::10481 </a:t>
            </a:r>
            <a:r>
              <a:rPr lang="ru-RU" sz="2400" dirty="0">
                <a:solidFill>
                  <a:srgbClr val="FF0000"/>
                </a:solidFill>
              </a:rPr>
              <a:t>&amp;/(-1 3)</a:t>
            </a:r>
            <a:r>
              <a:rPr lang="ru-RU" sz="2400" dirty="0"/>
              <a:t> россия::827) ^ </a:t>
            </a:r>
            <a:r>
              <a:rPr lang="ru-RU" sz="2400" b="1" dirty="0">
                <a:solidFill>
                  <a:srgbClr val="FF0000"/>
                </a:solidFill>
              </a:rPr>
              <a:t>ер</a:t>
            </a:r>
            <a:r>
              <a:rPr lang="ru-RU" sz="2400" dirty="0"/>
              <a:t>::234393) ^ !!</a:t>
            </a:r>
            <a:r>
              <a:rPr lang="ru-RU" sz="2400" b="1" dirty="0">
                <a:solidFill>
                  <a:srgbClr val="FF0000"/>
                </a:solidFill>
              </a:rPr>
              <a:t>едро</a:t>
            </a:r>
            <a:r>
              <a:rPr lang="ru-RU" sz="2400" dirty="0"/>
              <a:t>::2480323) ^ !!</a:t>
            </a:r>
            <a:r>
              <a:rPr lang="ru-RU" sz="2400" b="1" dirty="0">
                <a:solidFill>
                  <a:srgbClr val="FF0000"/>
                </a:solidFill>
              </a:rPr>
              <a:t>педирос</a:t>
            </a:r>
            <a:r>
              <a:rPr lang="ru-RU" sz="2400" dirty="0"/>
              <a:t>::492344160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витрина – это ведь окно?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Да… взгляд с той стороны витрины </a:t>
            </a: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  <a:sym typeface="Wingdings" pitchFamily="2" charset="2"/>
              </a:rPr>
              <a:t>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143116"/>
            <a:ext cx="4613287" cy="4071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ФИО – новые зоны и термы</a:t>
            </a:r>
          </a:p>
        </p:txBody>
      </p:sp>
      <p:sp>
        <p:nvSpPr>
          <p:cNvPr id="2150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!!!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Экстракция сущностей в большом </a:t>
            </a:r>
            <a:r>
              <a:rPr lang="ru-RU" sz="2400" dirty="0" smtClean="0">
                <a:solidFill>
                  <a:srgbClr val="FF0000"/>
                </a:solidFill>
              </a:rPr>
              <a:t>поиске </a:t>
            </a:r>
            <a:r>
              <a:rPr lang="ru-RU" sz="4800" dirty="0" smtClean="0">
                <a:solidFill>
                  <a:srgbClr val="FF0000"/>
                </a:solidFill>
              </a:rPr>
              <a:t>!!!</a:t>
            </a:r>
            <a:endParaRPr lang="ru-RU" sz="4800" dirty="0" smtClean="0">
              <a:solidFill>
                <a:srgbClr val="FF0000"/>
              </a:solidFill>
            </a:endParaRPr>
          </a:p>
        </p:txBody>
      </p:sp>
      <p:sp>
        <p:nvSpPr>
          <p:cNvPr id="21508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Для запросов, содержащих имена в виде 2+ слов</a:t>
            </a:r>
          </a:p>
          <a:p>
            <a:endParaRPr lang="ru-RU" dirty="0"/>
          </a:p>
          <a:p>
            <a:r>
              <a:rPr lang="ru-RU" b="1" i="1" dirty="0" err="1"/>
              <a:t>вася</a:t>
            </a:r>
            <a:r>
              <a:rPr lang="ru-RU" b="1" i="1" dirty="0"/>
              <a:t> </a:t>
            </a:r>
            <a:r>
              <a:rPr lang="ru-RU" b="1" i="1" dirty="0" err="1"/>
              <a:t>пупкин</a:t>
            </a:r>
            <a:endParaRPr lang="ru-RU" b="1" i="1" dirty="0"/>
          </a:p>
          <a:p>
            <a:endParaRPr lang="ru-RU" b="1" i="1" dirty="0"/>
          </a:p>
          <a:p>
            <a:r>
              <a:rPr lang="ru-RU" dirty="0" err="1"/>
              <a:t>Переформулируется</a:t>
            </a:r>
            <a:r>
              <a:rPr lang="ru-RU" dirty="0"/>
              <a:t> с фрагментом</a:t>
            </a:r>
          </a:p>
          <a:p>
            <a:r>
              <a:rPr lang="ru-RU" dirty="0"/>
              <a:t>*** </a:t>
            </a:r>
            <a:r>
              <a:rPr lang="en-US" dirty="0"/>
              <a:t>(</a:t>
            </a:r>
            <a:endParaRPr lang="ru-RU" dirty="0"/>
          </a:p>
          <a:p>
            <a:r>
              <a:rPr lang="ru-RU" b="1" dirty="0" err="1"/>
              <a:t>fioname</a:t>
            </a:r>
            <a:r>
              <a:rPr lang="ru-RU" dirty="0"/>
              <a:t>[((</a:t>
            </a:r>
            <a:r>
              <a:rPr lang="ru-RU" b="1" dirty="0">
                <a:solidFill>
                  <a:srgbClr val="FF0000"/>
                </a:solidFill>
              </a:rPr>
              <a:t>васяfi</a:t>
            </a:r>
            <a:r>
              <a:rPr lang="ru-RU" dirty="0"/>
              <a:t>::332552 &amp;&amp;/(-32768 32768) !!пупкин::901729))] | </a:t>
            </a:r>
          </a:p>
          <a:p>
            <a:r>
              <a:rPr lang="ru-RU" b="1" dirty="0" err="1"/>
              <a:t>fiinname</a:t>
            </a:r>
            <a:r>
              <a:rPr lang="ru-RU" dirty="0"/>
              <a:t>[((</a:t>
            </a:r>
            <a:r>
              <a:rPr lang="ru-RU" b="1" dirty="0">
                <a:solidFill>
                  <a:srgbClr val="FF0000"/>
                </a:solidFill>
              </a:rPr>
              <a:t>вfi</a:t>
            </a:r>
            <a:r>
              <a:rPr lang="ru-RU" dirty="0"/>
              <a:t>::1574 &amp;&amp;/(-32768 32768) !!пупкин::901729))] | </a:t>
            </a:r>
          </a:p>
          <a:p>
            <a:r>
              <a:rPr lang="ru-RU" b="1" dirty="0" err="1"/>
              <a:t>fiinoinname</a:t>
            </a:r>
            <a:r>
              <a:rPr lang="ru-RU" dirty="0"/>
              <a:t>[((</a:t>
            </a:r>
            <a:r>
              <a:rPr lang="ru-RU" b="1" dirty="0">
                <a:solidFill>
                  <a:srgbClr val="FF0000"/>
                </a:solidFill>
              </a:rPr>
              <a:t>вfi</a:t>
            </a:r>
            <a:r>
              <a:rPr lang="ru-RU" dirty="0"/>
              <a:t>::1574 &amp;&amp;/(-32768 32768) !!пупкин::901729))] |</a:t>
            </a:r>
          </a:p>
          <a:p>
            <a:r>
              <a:rPr lang="ru-RU" b="1" dirty="0" err="1"/>
              <a:t>finame</a:t>
            </a:r>
            <a:r>
              <a:rPr lang="ru-RU" dirty="0"/>
              <a:t>[((</a:t>
            </a:r>
            <a:r>
              <a:rPr lang="ru-RU" b="1" dirty="0">
                <a:solidFill>
                  <a:srgbClr val="FF0000"/>
                </a:solidFill>
              </a:rPr>
              <a:t>васяfi</a:t>
            </a:r>
            <a:r>
              <a:rPr lang="ru-RU" dirty="0"/>
              <a:t>::332552 &amp;&amp;/(-32768 32768) !!пупкин::901729))]</a:t>
            </a:r>
          </a:p>
          <a:p>
            <a:r>
              <a:rPr lang="ru-RU" dirty="0" smtClean="0"/>
              <a:t>)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Новые операторы</a:t>
            </a:r>
            <a:r>
              <a:rPr lang="ru-RU" dirty="0"/>
              <a:t> (новые зоны?) соответствующие поиску по имени</a:t>
            </a:r>
          </a:p>
          <a:p>
            <a:r>
              <a:rPr lang="ru-RU" b="1" dirty="0"/>
              <a:t>Новые термы</a:t>
            </a:r>
            <a:r>
              <a:rPr lang="ru-RU" dirty="0"/>
              <a:t> </a:t>
            </a:r>
            <a:r>
              <a:rPr lang="ru-RU" dirty="0" smtClean="0"/>
              <a:t>(в</a:t>
            </a:r>
            <a:r>
              <a:rPr lang="en-US" dirty="0" err="1" smtClean="0"/>
              <a:t>fi</a:t>
            </a:r>
            <a:r>
              <a:rPr lang="ru-RU" dirty="0"/>
              <a:t>)</a:t>
            </a:r>
            <a:r>
              <a:rPr lang="en-US" dirty="0"/>
              <a:t> – </a:t>
            </a:r>
            <a:r>
              <a:rPr lang="ru-RU" dirty="0"/>
              <a:t>поиск всех имен на букву </a:t>
            </a:r>
            <a:r>
              <a:rPr lang="ru-RU" dirty="0" smtClean="0"/>
              <a:t>«В» </a:t>
            </a:r>
            <a:r>
              <a:rPr lang="ru-RU" dirty="0"/>
              <a:t>и сокращений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в</a:t>
            </a:r>
            <a:r>
              <a:rPr lang="en-US" dirty="0" err="1" smtClean="0">
                <a:solidFill>
                  <a:srgbClr val="FF0000"/>
                </a:solidFill>
              </a:rPr>
              <a:t>fi</a:t>
            </a:r>
            <a:r>
              <a:rPr lang="en-US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все имена на букву </a:t>
            </a:r>
            <a:r>
              <a:rPr lang="ru-RU" dirty="0" smtClean="0"/>
              <a:t>В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экстракция объектов из текста…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143116"/>
            <a:ext cx="5184791" cy="423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поиск по зоне ФИО?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Не очень нужные операторы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3071802" y="2214563"/>
            <a:ext cx="535782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err="1" smtClean="0"/>
              <a:t>fioname</a:t>
            </a:r>
            <a:r>
              <a:rPr lang="ru-RU" sz="3200" dirty="0" smtClean="0"/>
              <a:t>[ ] </a:t>
            </a:r>
          </a:p>
          <a:p>
            <a:r>
              <a:rPr lang="ru-RU" sz="3200" b="1" dirty="0" err="1" smtClean="0"/>
              <a:t>fiinname</a:t>
            </a:r>
            <a:r>
              <a:rPr lang="ru-RU" sz="3200" dirty="0" smtClean="0"/>
              <a:t>[ ] </a:t>
            </a:r>
          </a:p>
          <a:p>
            <a:r>
              <a:rPr lang="ru-RU" sz="3200" b="1" dirty="0" err="1" smtClean="0"/>
              <a:t>fiinoinname</a:t>
            </a:r>
            <a:r>
              <a:rPr lang="ru-RU" sz="3200" dirty="0" smtClean="0"/>
              <a:t>[ ] </a:t>
            </a:r>
          </a:p>
          <a:p>
            <a:r>
              <a:rPr lang="ru-RU" sz="3200" b="1" dirty="0" err="1" smtClean="0"/>
              <a:t>finame</a:t>
            </a:r>
            <a:r>
              <a:rPr lang="en-US" sz="3200" dirty="0" smtClean="0"/>
              <a:t>[</a:t>
            </a:r>
            <a:r>
              <a:rPr lang="ru-RU" sz="3200" dirty="0" smtClean="0"/>
              <a:t> </a:t>
            </a:r>
            <a:r>
              <a:rPr lang="en-US" sz="3200" dirty="0" smtClean="0"/>
              <a:t>]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2071688"/>
          </a:xfrm>
        </p:spPr>
        <p:txBody>
          <a:bodyPr/>
          <a:lstStyle/>
          <a:p>
            <a:pPr eaLnBrk="1" hangingPunct="1"/>
            <a:r>
              <a:rPr lang="ru-RU" dirty="0" smtClean="0"/>
              <a:t>А </a:t>
            </a:r>
            <a:r>
              <a:rPr lang="ru-RU" dirty="0" smtClean="0"/>
              <a:t>выделение </a:t>
            </a:r>
            <a:r>
              <a:rPr lang="ru-RU" dirty="0" smtClean="0"/>
              <a:t>сущностей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u="sng" dirty="0" smtClean="0"/>
              <a:t>большом</a:t>
            </a:r>
            <a:r>
              <a:rPr lang="ru-RU" dirty="0" smtClean="0"/>
              <a:t> поиске - </a:t>
            </a:r>
            <a:br>
              <a:rPr lang="ru-RU" dirty="0" smtClean="0"/>
            </a:br>
            <a:r>
              <a:rPr lang="ru-RU" b="1" i="1" dirty="0" smtClean="0"/>
              <a:t>это мощные изменения…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292893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И ведь без микроформатов и разметки…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Оператор </a:t>
            </a:r>
            <a:r>
              <a:rPr lang="en-US" dirty="0" smtClean="0"/>
              <a:t>[</a:t>
            </a:r>
            <a:r>
              <a:rPr lang="en-US" b="1" dirty="0" smtClean="0"/>
              <a:t>^</a:t>
            </a:r>
            <a:r>
              <a:rPr lang="en-US" dirty="0" smtClean="0"/>
              <a:t>]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Похож на </a:t>
            </a:r>
            <a:r>
              <a:rPr lang="en-US" kern="1200" dirty="0" smtClean="0">
                <a:solidFill>
                  <a:schemeClr val="tx1">
                    <a:tint val="75000"/>
                  </a:schemeClr>
                </a:solidFill>
              </a:rPr>
              <a:t>%</a:t>
            </a:r>
            <a:endParaRPr lang="ru-RU" kern="1200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Доп.слово не обязательное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642910" y="2857496"/>
            <a:ext cx="778668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Для запроса вида </a:t>
            </a:r>
            <a:r>
              <a:rPr lang="ru-RU" b="1" dirty="0" smtClean="0"/>
              <a:t>слово1 </a:t>
            </a:r>
            <a:r>
              <a:rPr lang="en-US" b="1" dirty="0" smtClean="0"/>
              <a:t>^ </a:t>
            </a:r>
            <a:r>
              <a:rPr lang="ru-RU" b="1" dirty="0" smtClean="0"/>
              <a:t>слово2</a:t>
            </a:r>
          </a:p>
          <a:p>
            <a:endParaRPr lang="ru-RU" dirty="0"/>
          </a:p>
          <a:p>
            <a:r>
              <a:rPr lang="ru-RU" dirty="0" smtClean="0"/>
              <a:t>Слово1 обязательно находится, ему приоритет</a:t>
            </a:r>
          </a:p>
          <a:p>
            <a:r>
              <a:rPr lang="ru-RU" dirty="0" smtClean="0"/>
              <a:t>Слово2 не обязано находиться.</a:t>
            </a:r>
          </a:p>
          <a:p>
            <a:endParaRPr lang="ru-RU" dirty="0"/>
          </a:p>
          <a:p>
            <a:r>
              <a:rPr lang="ru-RU" sz="2400" b="1" dirty="0" smtClean="0"/>
              <a:t>окна ^ мебель</a:t>
            </a:r>
            <a:r>
              <a:rPr lang="ru-RU" sz="2400" dirty="0" smtClean="0"/>
              <a:t> – окна первые</a:t>
            </a:r>
          </a:p>
          <a:p>
            <a:r>
              <a:rPr lang="ru-RU" sz="2400" b="1" dirty="0" smtClean="0"/>
              <a:t>мебель ^ окна</a:t>
            </a:r>
            <a:r>
              <a:rPr lang="ru-RU" sz="2400" dirty="0" smtClean="0"/>
              <a:t> – мебель первая</a:t>
            </a:r>
          </a:p>
          <a:p>
            <a:r>
              <a:rPr lang="en-US" sz="2400" b="1" dirty="0" err="1" smtClean="0"/>
              <a:t>domain:root</a:t>
            </a:r>
            <a:r>
              <a:rPr lang="en-US" sz="2400" b="1" dirty="0" smtClean="0"/>
              <a:t> ^ </a:t>
            </a:r>
            <a:r>
              <a:rPr lang="ru-RU" sz="2400" b="1" dirty="0" smtClean="0"/>
              <a:t>мебель ^ окна</a:t>
            </a:r>
            <a:r>
              <a:rPr lang="ru-RU" sz="2400" dirty="0" smtClean="0"/>
              <a:t> –</a:t>
            </a:r>
            <a:r>
              <a:rPr lang="ru-RU" sz="2400" dirty="0" err="1" smtClean="0"/>
              <a:t>окна</a:t>
            </a:r>
            <a:r>
              <a:rPr lang="ru-RU" sz="2400" dirty="0" smtClean="0"/>
              <a:t> выше!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А для </a:t>
            </a:r>
            <a:r>
              <a:rPr lang="en-US" dirty="0" smtClean="0"/>
              <a:t>[</a:t>
            </a:r>
            <a:r>
              <a:rPr lang="ru-RU" b="1" dirty="0" smtClean="0"/>
              <a:t>%</a:t>
            </a:r>
            <a:r>
              <a:rPr lang="en-US" dirty="0" smtClean="0"/>
              <a:t>]</a:t>
            </a:r>
            <a:endParaRPr lang="ru-RU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Не совсем похоже: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642910" y="2857496"/>
            <a:ext cx="7786687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Для запроса вида </a:t>
            </a:r>
            <a:r>
              <a:rPr lang="ru-RU" b="1" dirty="0" smtClean="0"/>
              <a:t>слово1 %</a:t>
            </a:r>
            <a:r>
              <a:rPr lang="en-US" b="1" dirty="0" smtClean="0"/>
              <a:t> </a:t>
            </a:r>
            <a:r>
              <a:rPr lang="ru-RU" b="1" dirty="0" smtClean="0"/>
              <a:t>слово2</a:t>
            </a:r>
          </a:p>
          <a:p>
            <a:endParaRPr lang="ru-RU" dirty="0"/>
          </a:p>
          <a:p>
            <a:r>
              <a:rPr lang="ru-RU" dirty="0" smtClean="0"/>
              <a:t>Слово1 обязательно находится</a:t>
            </a:r>
          </a:p>
          <a:p>
            <a:r>
              <a:rPr lang="ru-RU" dirty="0" smtClean="0"/>
              <a:t>Слово1 и Слово2, похоже, равноправны в смысле ранжирования</a:t>
            </a:r>
          </a:p>
          <a:p>
            <a:endParaRPr lang="ru-RU" dirty="0"/>
          </a:p>
          <a:p>
            <a:r>
              <a:rPr lang="ru-RU" sz="2400" b="1" dirty="0" smtClean="0"/>
              <a:t>окна %мебель</a:t>
            </a:r>
            <a:r>
              <a:rPr lang="ru-RU" sz="2400" dirty="0" smtClean="0"/>
              <a:t> – (</a:t>
            </a:r>
            <a:r>
              <a:rPr lang="ru-RU" sz="2400" dirty="0" err="1" smtClean="0"/>
              <a:t>окна+мебель</a:t>
            </a:r>
            <a:r>
              <a:rPr lang="ru-RU" sz="2400" dirty="0" smtClean="0"/>
              <a:t>) первые</a:t>
            </a:r>
          </a:p>
          <a:p>
            <a:r>
              <a:rPr lang="ru-RU" sz="2400" b="1" dirty="0" smtClean="0"/>
              <a:t>мебель %окна</a:t>
            </a:r>
            <a:r>
              <a:rPr lang="ru-RU" sz="2400" dirty="0" smtClean="0"/>
              <a:t> – </a:t>
            </a:r>
            <a:r>
              <a:rPr lang="ru-RU" sz="2400" dirty="0" smtClean="0"/>
              <a:t>(</a:t>
            </a:r>
            <a:r>
              <a:rPr lang="ru-RU" sz="2400" dirty="0" err="1" smtClean="0"/>
              <a:t>окна+мебель</a:t>
            </a:r>
            <a:r>
              <a:rPr lang="ru-RU" sz="2400" dirty="0" smtClean="0"/>
              <a:t>)</a:t>
            </a:r>
            <a:r>
              <a:rPr lang="ru-RU" sz="2400" dirty="0" smtClean="0"/>
              <a:t> первые</a:t>
            </a:r>
          </a:p>
          <a:p>
            <a:r>
              <a:rPr lang="en-US" sz="2400" b="1" dirty="0" err="1" smtClean="0"/>
              <a:t>domain:root</a:t>
            </a:r>
            <a:r>
              <a:rPr lang="en-US" sz="2400" b="1" dirty="0" smtClean="0"/>
              <a:t> </a:t>
            </a:r>
            <a:r>
              <a:rPr lang="ru-RU" sz="2400" b="1" dirty="0" smtClean="0"/>
              <a:t>%мебель %окна</a:t>
            </a:r>
            <a:r>
              <a:rPr lang="ru-RU" sz="2400" dirty="0" smtClean="0"/>
              <a:t> - </a:t>
            </a:r>
            <a:r>
              <a:rPr lang="ru-RU" sz="2400" dirty="0" smtClean="0"/>
              <a:t>(</a:t>
            </a:r>
            <a:r>
              <a:rPr lang="ru-RU" sz="2400" dirty="0" err="1" smtClean="0"/>
              <a:t>окна+мебель</a:t>
            </a:r>
            <a:r>
              <a:rPr lang="ru-RU" sz="2400" dirty="0" smtClean="0"/>
              <a:t>)</a:t>
            </a:r>
          </a:p>
          <a:p>
            <a:endParaRPr lang="ru-RU" sz="2400" dirty="0"/>
          </a:p>
          <a:p>
            <a:r>
              <a:rPr lang="ru-RU" dirty="0" smtClean="0"/>
              <a:t>И выдачи похожие.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Контрастности </a:t>
            </a:r>
            <a:r>
              <a:rPr lang="ru-RU" dirty="0" smtClean="0"/>
              <a:t>(веса) слов</a:t>
            </a:r>
          </a:p>
        </p:txBody>
      </p:sp>
      <p:sp>
        <p:nvSpPr>
          <p:cNvPr id="2560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b="1" smtClean="0">
                <a:solidFill>
                  <a:srgbClr val="FF0000"/>
                </a:solidFill>
              </a:rPr>
              <a:t>::вес </a:t>
            </a:r>
            <a:r>
              <a:rPr lang="ru-RU" smtClean="0">
                <a:solidFill>
                  <a:srgbClr val="FF0000"/>
                </a:solidFill>
              </a:rPr>
              <a:t>– это </a:t>
            </a:r>
            <a:r>
              <a:rPr lang="ru-RU" b="1" smtClean="0">
                <a:solidFill>
                  <a:srgbClr val="FF0000"/>
                </a:solidFill>
              </a:rPr>
              <a:t>НЕ</a:t>
            </a:r>
            <a:r>
              <a:rPr lang="ru-RU" smtClean="0">
                <a:solidFill>
                  <a:srgbClr val="FF0000"/>
                </a:solidFill>
              </a:rPr>
              <a:t> </a:t>
            </a:r>
            <a:r>
              <a:rPr lang="en-US" b="1" smtClean="0">
                <a:solidFill>
                  <a:srgbClr val="FF0000"/>
                </a:solidFill>
              </a:rPr>
              <a:t>IDF </a:t>
            </a:r>
            <a:r>
              <a:rPr lang="en-US" smtClean="0">
                <a:solidFill>
                  <a:srgbClr val="FF0000"/>
                </a:solidFill>
              </a:rPr>
              <a:t>(</a:t>
            </a:r>
            <a:r>
              <a:rPr lang="ru-RU" smtClean="0">
                <a:solidFill>
                  <a:srgbClr val="FF0000"/>
                </a:solidFill>
              </a:rPr>
              <a:t>классический</a:t>
            </a:r>
            <a:r>
              <a:rPr lang="en-US" smtClean="0">
                <a:solidFill>
                  <a:srgbClr val="FF0000"/>
                </a:solidFill>
              </a:rPr>
              <a:t>)</a:t>
            </a:r>
            <a:endParaRPr lang="ru-RU" smtClean="0">
              <a:solidFill>
                <a:srgbClr val="FF0000"/>
              </a:solidFill>
            </a:endParaRPr>
          </a:p>
        </p:txBody>
      </p:sp>
      <p:sp>
        <p:nvSpPr>
          <p:cNvPr id="25604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4500562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IDF</a:t>
            </a:r>
            <a:r>
              <a:rPr lang="ru-RU" dirty="0"/>
              <a:t> (</a:t>
            </a:r>
            <a:r>
              <a:rPr lang="ru-RU" i="1" dirty="0" err="1"/>
              <a:t>inverse</a:t>
            </a:r>
            <a:r>
              <a:rPr lang="ru-RU" i="1" dirty="0"/>
              <a:t> </a:t>
            </a:r>
            <a:r>
              <a:rPr lang="ru-RU" i="1" dirty="0" err="1"/>
              <a:t>document</a:t>
            </a:r>
            <a:r>
              <a:rPr lang="ru-RU" i="1" dirty="0"/>
              <a:t> </a:t>
            </a:r>
            <a:r>
              <a:rPr lang="ru-RU" i="1" dirty="0" err="1"/>
              <a:t>frequency</a:t>
            </a:r>
            <a:r>
              <a:rPr lang="ru-RU" dirty="0"/>
              <a:t> — обратная частота документа)</a:t>
            </a:r>
            <a:endParaRPr lang="en-US" dirty="0"/>
          </a:p>
          <a:p>
            <a:endParaRPr lang="ru-RU" dirty="0"/>
          </a:p>
          <a:p>
            <a:r>
              <a:rPr lang="ru-RU" dirty="0"/>
              <a:t>А как выглядят набор </a:t>
            </a:r>
            <a:r>
              <a:rPr lang="ru-RU" b="1" dirty="0"/>
              <a:t>::вес</a:t>
            </a:r>
            <a:r>
              <a:rPr lang="ru-RU" dirty="0"/>
              <a:t>ов –дискретный набор, являются целочисленными дробями от максимального веса.</a:t>
            </a:r>
          </a:p>
          <a:p>
            <a:r>
              <a:rPr lang="ru-RU" dirty="0"/>
              <a:t>По куску коллекции ---</a:t>
            </a:r>
          </a:p>
          <a:p>
            <a:endParaRPr lang="ru-RU" dirty="0"/>
          </a:p>
          <a:p>
            <a:r>
              <a:rPr lang="ru-RU" dirty="0"/>
              <a:t>Догадываемся - </a:t>
            </a:r>
            <a:r>
              <a:rPr lang="en-US" sz="2000" b="1" dirty="0"/>
              <a:t>::</a:t>
            </a:r>
            <a:r>
              <a:rPr lang="ru-RU" sz="2000" b="1" dirty="0" err="1"/>
              <a:t>вес=</a:t>
            </a:r>
            <a:r>
              <a:rPr lang="en-US" sz="2000" b="1" dirty="0"/>
              <a:t>D/Di</a:t>
            </a:r>
            <a:endParaRPr lang="ru-RU" sz="2000" b="1" dirty="0"/>
          </a:p>
          <a:p>
            <a:r>
              <a:rPr lang="ru-RU" dirty="0"/>
              <a:t>Это отношение числа документов.</a:t>
            </a:r>
          </a:p>
          <a:p>
            <a:r>
              <a:rPr lang="ru-RU" dirty="0"/>
              <a:t>Чтобы получить </a:t>
            </a:r>
            <a:r>
              <a:rPr lang="en-US" dirty="0"/>
              <a:t>IDF</a:t>
            </a:r>
            <a:r>
              <a:rPr lang="ru-RU" dirty="0"/>
              <a:t>, берем логарифм:</a:t>
            </a:r>
          </a:p>
          <a:p>
            <a:pPr algn="r"/>
            <a:r>
              <a:rPr lang="ru-RU" sz="3200" b="1" dirty="0">
                <a:solidFill>
                  <a:srgbClr val="FF0000"/>
                </a:solidFill>
              </a:rPr>
              <a:t>=</a:t>
            </a:r>
            <a:r>
              <a:rPr lang="en-US" sz="3200" b="1" dirty="0">
                <a:solidFill>
                  <a:srgbClr val="FF0000"/>
                </a:solidFill>
              </a:rPr>
              <a:t>&gt;         IDF=log(::</a:t>
            </a:r>
            <a:r>
              <a:rPr lang="ru-RU" sz="3200" b="1" dirty="0">
                <a:solidFill>
                  <a:srgbClr val="FF0000"/>
                </a:solidFill>
              </a:rPr>
              <a:t>вес</a:t>
            </a:r>
            <a:r>
              <a:rPr lang="en-US" sz="3200" b="1" dirty="0">
                <a:solidFill>
                  <a:srgbClr val="FF0000"/>
                </a:solidFill>
              </a:rPr>
              <a:t>)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2143125"/>
            <a:ext cx="282892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625" y="3143250"/>
          <a:ext cx="3071834" cy="1714512"/>
        </p:xfrm>
        <a:graphic>
          <a:graphicData uri="http://schemas.openxmlformats.org/drawingml/2006/table">
            <a:tbl>
              <a:tblPr/>
              <a:tblGrid>
                <a:gridCol w="1153811"/>
                <a:gridCol w="719259"/>
                <a:gridCol w="1198764"/>
              </a:tblGrid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::вес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слов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отличие, раз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984688320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492344160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328229440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246172080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196937664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::веса -не документные?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А от словоформ? Не </a:t>
            </a:r>
            <a:r>
              <a:rPr lang="en-US" kern="1200" dirty="0">
                <a:solidFill>
                  <a:schemeClr val="tx1">
                    <a:tint val="75000"/>
                  </a:schemeClr>
                </a:solidFill>
              </a:rPr>
              <a:t>IDF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, а </a:t>
            </a:r>
            <a:r>
              <a:rPr lang="en-US" kern="1200" dirty="0">
                <a:solidFill>
                  <a:schemeClr val="tx1">
                    <a:tint val="75000"/>
                  </a:schemeClr>
                </a:solidFill>
              </a:rPr>
              <a:t>ICF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?</a:t>
            </a:r>
          </a:p>
        </p:txBody>
      </p:sp>
      <p:sp>
        <p:nvSpPr>
          <p:cNvPr id="26628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714480" y="2214554"/>
          <a:ext cx="5562600" cy="3771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en-US" dirty="0" smtClean="0"/>
              <a:t>::</a:t>
            </a:r>
            <a:r>
              <a:rPr lang="ru-RU" dirty="0" smtClean="0"/>
              <a:t>веса</a:t>
            </a:r>
            <a:r>
              <a:rPr lang="en-US" dirty="0" smtClean="0"/>
              <a:t> </a:t>
            </a:r>
            <a:r>
              <a:rPr lang="ru-RU" dirty="0" smtClean="0"/>
              <a:t>по разным коллекциям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веса разные 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по </a:t>
            </a:r>
            <a:r>
              <a:rPr lang="en-US" kern="1200" dirty="0" smtClean="0">
                <a:solidFill>
                  <a:schemeClr val="tx1">
                    <a:tint val="75000"/>
                  </a:schemeClr>
                </a:solidFill>
              </a:rPr>
              <a:t>RU, EN, UK </a:t>
            </a: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коллекциям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Слово </a:t>
            </a:r>
            <a:r>
              <a:rPr lang="en-US" b="1" dirty="0" err="1" smtClean="0"/>
              <a:t>fizi</a:t>
            </a:r>
            <a:r>
              <a:rPr lang="en-US" dirty="0" smtClean="0"/>
              <a:t> </a:t>
            </a:r>
            <a:r>
              <a:rPr lang="ru-RU" dirty="0" smtClean="0"/>
              <a:t>присутствовало во всех запросах.</a:t>
            </a:r>
            <a:endParaRPr lang="ru-RU" dirty="0"/>
          </a:p>
          <a:p>
            <a:r>
              <a:rPr lang="ru-RU" b="1" dirty="0" smtClean="0"/>
              <a:t>Оно имело разные веса в </a:t>
            </a:r>
            <a:r>
              <a:rPr lang="ru-RU" b="1" dirty="0"/>
              <a:t>разных запросах!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Есть </a:t>
            </a:r>
            <a:r>
              <a:rPr lang="ru-RU" dirty="0">
                <a:solidFill>
                  <a:srgbClr val="FF0000"/>
                </a:solidFill>
              </a:rPr>
              <a:t>три коллекции документов</a:t>
            </a:r>
            <a:r>
              <a:rPr lang="ru-RU" dirty="0"/>
              <a:t>, по каждой считается свой вес.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Русская		</a:t>
            </a:r>
            <a:r>
              <a:rPr lang="ru-RU" dirty="0">
                <a:solidFill>
                  <a:srgbClr val="FF0000"/>
                </a:solidFill>
              </a:rPr>
              <a:t>(запрос с русскими словами)</a:t>
            </a:r>
          </a:p>
          <a:p>
            <a:r>
              <a:rPr lang="ru-RU" b="1" dirty="0">
                <a:solidFill>
                  <a:srgbClr val="FF0000"/>
                </a:solidFill>
              </a:rPr>
              <a:t>Англоязычная	</a:t>
            </a:r>
            <a:r>
              <a:rPr lang="ru-RU" dirty="0">
                <a:solidFill>
                  <a:srgbClr val="FF0000"/>
                </a:solidFill>
              </a:rPr>
              <a:t>(запрос весь из цифр и английских букв)</a:t>
            </a:r>
          </a:p>
          <a:p>
            <a:r>
              <a:rPr lang="ru-RU" b="1" dirty="0">
                <a:solidFill>
                  <a:srgbClr val="FF0000"/>
                </a:solidFill>
              </a:rPr>
              <a:t>Украинская	</a:t>
            </a:r>
            <a:r>
              <a:rPr lang="ru-RU" dirty="0">
                <a:solidFill>
                  <a:srgbClr val="FF0000"/>
                </a:solidFill>
              </a:rPr>
              <a:t>(пример: </a:t>
            </a:r>
            <a:r>
              <a:rPr lang="ru-RU" dirty="0" err="1"/>
              <a:t>музика</a:t>
            </a:r>
            <a:r>
              <a:rPr lang="ru-RU" dirty="0"/>
              <a:t> </a:t>
            </a:r>
            <a:r>
              <a:rPr lang="ru-RU" dirty="0" err="1"/>
              <a:t>скачати</a:t>
            </a:r>
            <a:r>
              <a:rPr lang="ru-RU" dirty="0"/>
              <a:t> </a:t>
            </a:r>
            <a:r>
              <a:rPr lang="ru-RU" dirty="0" err="1"/>
              <a:t>безкоштовно</a:t>
            </a:r>
            <a:r>
              <a:rPr lang="ru-RU" dirty="0">
                <a:solidFill>
                  <a:srgbClr val="FF0000"/>
                </a:solidFill>
              </a:rPr>
              <a:t>)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Одно и то же слово может обладать разной контрастностью для разных баз. Разное число документов, разная популярность слов.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Итого польза: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Раньше мы знали про </a:t>
            </a:r>
            <a:r>
              <a:rPr lang="ru-RU" dirty="0" err="1"/>
              <a:t>переформулировки</a:t>
            </a:r>
            <a:r>
              <a:rPr lang="ru-RU" dirty="0"/>
              <a:t>, но теперь очевидно, что </a:t>
            </a:r>
            <a:r>
              <a:rPr lang="ru-RU" b="1" dirty="0" err="1"/>
              <a:t>переформулировка</a:t>
            </a:r>
            <a:r>
              <a:rPr lang="ru-RU" b="1" dirty="0"/>
              <a:t> производится на уровне исходного запроса</a:t>
            </a:r>
            <a:endParaRPr lang="ru-RU" dirty="0"/>
          </a:p>
          <a:p>
            <a:r>
              <a:rPr lang="ru-RU" dirty="0"/>
              <a:t>Поэтому «дополнительные» слова обязаны давать вклад в релевантность, это не просто подсветка.</a:t>
            </a:r>
          </a:p>
          <a:p>
            <a:endParaRPr lang="ru-RU" dirty="0"/>
          </a:p>
          <a:p>
            <a:pPr>
              <a:buFont typeface="Arial" charset="0"/>
              <a:buChar char="•"/>
            </a:pPr>
            <a:r>
              <a:rPr lang="ru-RU" b="1" dirty="0"/>
              <a:t>Новые операторы </a:t>
            </a:r>
            <a:r>
              <a:rPr lang="ru-RU" dirty="0"/>
              <a:t>(</a:t>
            </a:r>
            <a:r>
              <a:rPr lang="en-US" dirty="0"/>
              <a:t>^, </a:t>
            </a:r>
            <a:r>
              <a:rPr lang="en-US" dirty="0" err="1"/>
              <a:t>fio</a:t>
            </a:r>
            <a:r>
              <a:rPr lang="ru-RU" dirty="0"/>
              <a:t>* и другие)</a:t>
            </a:r>
          </a:p>
          <a:p>
            <a:pPr>
              <a:buFont typeface="Arial" charset="0"/>
              <a:buChar char="•"/>
            </a:pPr>
            <a:r>
              <a:rPr lang="ru-RU" dirty="0"/>
              <a:t>Использование доп. слов </a:t>
            </a:r>
            <a:r>
              <a:rPr lang="ru-RU" b="1" dirty="0"/>
              <a:t>при оптимизации и в ссылках</a:t>
            </a:r>
          </a:p>
          <a:p>
            <a:pPr>
              <a:buFont typeface="Arial" charset="0"/>
              <a:buChar char="•"/>
            </a:pPr>
            <a:r>
              <a:rPr lang="ru-RU" dirty="0"/>
              <a:t>Знания об </a:t>
            </a:r>
            <a:r>
              <a:rPr lang="ru-RU" b="1" dirty="0"/>
              <a:t>ограничении расстояний </a:t>
            </a:r>
            <a:r>
              <a:rPr lang="ru-RU" dirty="0"/>
              <a:t>в </a:t>
            </a:r>
            <a:r>
              <a:rPr lang="ru-RU" dirty="0" err="1"/>
              <a:t>переколдовке</a:t>
            </a:r>
            <a:r>
              <a:rPr lang="ru-RU" dirty="0"/>
              <a:t> – необходимы!</a:t>
            </a:r>
          </a:p>
          <a:p>
            <a:pPr>
              <a:buFont typeface="Arial" charset="0"/>
              <a:buChar char="•"/>
            </a:pPr>
            <a:r>
              <a:rPr lang="ru-RU" b="1" dirty="0"/>
              <a:t>Веса слов </a:t>
            </a:r>
            <a:r>
              <a:rPr lang="ru-RU" dirty="0"/>
              <a:t>тоже полезны</a:t>
            </a:r>
          </a:p>
          <a:p>
            <a:endParaRPr lang="ru-RU" dirty="0"/>
          </a:p>
          <a:p>
            <a:r>
              <a:rPr lang="ru-RU" dirty="0" smtClean="0"/>
              <a:t>это частично </a:t>
            </a:r>
            <a:r>
              <a:rPr lang="ru-RU" dirty="0"/>
              <a:t>внедрено в сервис </a:t>
            </a:r>
            <a:r>
              <a:rPr lang="en-US" dirty="0">
                <a:hlinkClick r:id="rId2"/>
              </a:rPr>
              <a:t>http://tools.promosite.ru/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14375" y="785813"/>
            <a:ext cx="77724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8000" kern="0" dirty="0">
                <a:latin typeface="+mj-lt"/>
                <a:ea typeface="+mj-ea"/>
                <a:cs typeface="+mj-cs"/>
              </a:rPr>
              <a:t>ВСЁ.</a:t>
            </a:r>
          </a:p>
          <a:p>
            <a:pPr algn="ctr">
              <a:defRPr/>
            </a:pPr>
            <a:endParaRPr lang="en-US" sz="2400" dirty="0" smtClean="0"/>
          </a:p>
          <a:p>
            <a:pPr algn="ctr">
              <a:defRPr/>
            </a:pPr>
            <a:endParaRPr lang="en-US" sz="2400" dirty="0"/>
          </a:p>
          <a:p>
            <a:pPr algn="ctr">
              <a:defRPr/>
            </a:pPr>
            <a:r>
              <a:rPr lang="ru-RU" sz="2400" dirty="0" err="1" smtClean="0"/>
              <a:t>Переформулировки</a:t>
            </a:r>
            <a:r>
              <a:rPr lang="ru-RU" sz="2400" dirty="0" smtClean="0"/>
              <a:t> </a:t>
            </a:r>
            <a:r>
              <a:rPr lang="ru-RU" sz="2400" dirty="0"/>
              <a:t>поисковых запросов в </a:t>
            </a:r>
            <a:r>
              <a:rPr lang="ru-RU" sz="2400" dirty="0" err="1"/>
              <a:t>Яндексе</a:t>
            </a:r>
            <a:endParaRPr lang="ru-RU" sz="24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785813" y="3357563"/>
            <a:ext cx="77866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8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Трофименко Евгений</a:t>
            </a: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800" dirty="0" err="1">
                <a:solidFill>
                  <a:schemeClr val="tx1">
                    <a:tint val="75000"/>
                  </a:schemeClr>
                </a:solidFill>
                <a:latin typeface="+mn-lt"/>
              </a:rPr>
              <a:t>сЭо-эксперт</a:t>
            </a:r>
            <a:endParaRPr lang="ru-RU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tx1">
                    <a:tint val="75000"/>
                  </a:schemeClr>
                </a:solidFill>
                <a:latin typeface="+mn-lt"/>
                <a:hlinkClick r:id="rId2"/>
              </a:rPr>
              <a:t>info@promosite.ru</a:t>
            </a:r>
            <a:endParaRPr lang="en-US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dirty="0">
                <a:solidFill>
                  <a:schemeClr val="tx1">
                    <a:tint val="75000"/>
                  </a:schemeClr>
                </a:solidFill>
                <a:latin typeface="+mn-lt"/>
                <a:hlinkClick r:id="rId3"/>
              </a:rPr>
              <a:t>http://tools.promosite.ru/</a:t>
            </a:r>
            <a:endParaRPr lang="en-US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endParaRPr lang="en-US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endParaRPr lang="ru-RU" sz="28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1_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1214</TotalTime>
  <Words>1235</Words>
  <PresentationFormat>Экран (4:3)</PresentationFormat>
  <Paragraphs>245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Trebuchet MS</vt:lpstr>
      <vt:lpstr>Wingdings</vt:lpstr>
      <vt:lpstr>1_Тема Office</vt:lpstr>
      <vt:lpstr>Переформулировки поисковых запросов в Яндексе</vt:lpstr>
      <vt:lpstr>Я: Переформулировки-2004</vt:lpstr>
      <vt:lpstr>Примеры-2004</vt:lpstr>
      <vt:lpstr>Переформулировки -2008</vt:lpstr>
      <vt:lpstr>Опечаточник в XML</vt:lpstr>
      <vt:lpstr>Выкачка</vt:lpstr>
      <vt:lpstr>Пример переформулировки: продвижение сайтов =&gt; становится: (продвижение::19047 ^ ((про::2793-движение::8030)) ^ продвигать::40288 ^ продвигаться::199208) &amp;&amp;/(-32768 32768) сайтов::410</vt:lpstr>
      <vt:lpstr>транслитерация слов</vt:lpstr>
      <vt:lpstr>ограничения расстояний</vt:lpstr>
      <vt:lpstr>работа с фрагментами слов</vt:lpstr>
      <vt:lpstr>работа с фрагментами слов</vt:lpstr>
      <vt:lpstr>основное: расширения слов</vt:lpstr>
      <vt:lpstr>курьезы переформулировок</vt:lpstr>
      <vt:lpstr>витрина – это ведь окно?</vt:lpstr>
      <vt:lpstr>ФИО – новые зоны и термы</vt:lpstr>
      <vt:lpstr>вfi – все имена на букву В</vt:lpstr>
      <vt:lpstr>поиск по зоне ФИО?</vt:lpstr>
      <vt:lpstr>А выделение сущностей в большом поиске -  это мощные изменения…</vt:lpstr>
      <vt:lpstr>Оператор [^]</vt:lpstr>
      <vt:lpstr>А для [%]</vt:lpstr>
      <vt:lpstr>Контрастности (веса) слов</vt:lpstr>
      <vt:lpstr>::веса -не документные?</vt:lpstr>
      <vt:lpstr>::веса по разным коллекциям</vt:lpstr>
      <vt:lpstr>Итого польза: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Эволюция алгоритмов Яндекса и методов исследований: новые возможности анализа</dc:title>
  <cp:lastModifiedBy>trofimenko</cp:lastModifiedBy>
  <cp:revision>146</cp:revision>
  <dcterms:modified xsi:type="dcterms:W3CDTF">2010-11-10T22:05:09Z</dcterms:modified>
</cp:coreProperties>
</file>